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24" r:id="rId2"/>
  </p:sldIdLst>
  <p:sldSz cx="12192000" cy="6858000"/>
  <p:notesSz cx="6797675" cy="9872663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35" userDrawn="1">
          <p15:clr>
            <a:srgbClr val="A4A3A4"/>
          </p15:clr>
        </p15:guide>
        <p15:guide id="4" orient="horz" pos="1162" userDrawn="1">
          <p15:clr>
            <a:srgbClr val="A4A3A4"/>
          </p15:clr>
        </p15:guide>
        <p15:guide id="6" orient="horz" pos="2523" userDrawn="1">
          <p15:clr>
            <a:srgbClr val="A4A3A4"/>
          </p15:clr>
        </p15:guide>
        <p15:guide id="9" orient="horz" pos="2750" userDrawn="1">
          <p15:clr>
            <a:srgbClr val="A4A3A4"/>
          </p15:clr>
        </p15:guide>
        <p15:guide id="12" pos="4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ina Zhukova" initials="G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060"/>
    <a:srgbClr val="273171"/>
    <a:srgbClr val="0C0C0C"/>
    <a:srgbClr val="273162"/>
    <a:srgbClr val="00B0F0"/>
    <a:srgbClr val="F7F7F7"/>
    <a:srgbClr val="F9F9F9"/>
    <a:srgbClr val="A91845"/>
    <a:srgbClr val="E71860"/>
    <a:srgbClr val="BB1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5" autoAdjust="0"/>
    <p:restoredTop sz="96282"/>
  </p:normalViewPr>
  <p:slideViewPr>
    <p:cSldViewPr snapToGrid="0" showGuides="1">
      <p:cViewPr varScale="1">
        <p:scale>
          <a:sx n="126" d="100"/>
          <a:sy n="126" d="100"/>
        </p:scale>
        <p:origin x="-108" y="-150"/>
      </p:cViewPr>
      <p:guideLst>
        <p:guide orient="horz" pos="935"/>
        <p:guide orient="horz" pos="1162"/>
        <p:guide orient="horz" pos="2523"/>
        <p:guide orient="horz" pos="2750"/>
        <p:guide pos="4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4AD29-A445-4836-A44F-05D031DDE35E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A40F3-CE15-457E-9D44-8B46E7485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0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F4777-E4A1-403B-9115-68349A07A2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0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ый треугольник 38">
            <a:extLst>
              <a:ext uri="{FF2B5EF4-FFF2-40B4-BE49-F238E27FC236}">
                <a16:creationId xmlns="" xmlns:a16="http://schemas.microsoft.com/office/drawing/2014/main" id="{55AA8FD9-6979-BB4B-8DBE-F5016D94CDD0}"/>
              </a:ext>
            </a:extLst>
          </p:cNvPr>
          <p:cNvSpPr/>
          <p:nvPr userDrawn="1"/>
        </p:nvSpPr>
        <p:spPr>
          <a:xfrm rot="10800000">
            <a:off x="9208957" y="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>
            <a:extLst>
              <a:ext uri="{FF2B5EF4-FFF2-40B4-BE49-F238E27FC236}">
                <a16:creationId xmlns="" xmlns:a16="http://schemas.microsoft.com/office/drawing/2014/main" id="{E7F415AD-2593-D546-AD9C-F2C8AA7BE94D}"/>
              </a:ext>
            </a:extLst>
          </p:cNvPr>
          <p:cNvSpPr/>
          <p:nvPr userDrawn="1"/>
        </p:nvSpPr>
        <p:spPr>
          <a:xfrm rot="10800000" flipH="1">
            <a:off x="0" y="-59960"/>
            <a:ext cx="906767" cy="1403438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="" xmlns:a16="http://schemas.microsoft.com/office/drawing/2014/main" id="{7F11A768-820C-1045-9BFD-B31E4C5FBB35}"/>
              </a:ext>
            </a:extLst>
          </p:cNvPr>
          <p:cNvSpPr/>
          <p:nvPr userDrawn="1"/>
        </p:nvSpPr>
        <p:spPr>
          <a:xfrm>
            <a:off x="0" y="224103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990746" y="2398733"/>
            <a:ext cx="7625416" cy="1111229"/>
          </a:xfrm>
        </p:spPr>
        <p:txBody>
          <a:bodyPr anchor="t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0746" y="3602038"/>
            <a:ext cx="762541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1339242" y="6431189"/>
            <a:ext cx="543739" cy="215444"/>
          </a:xfrm>
          <a:noFill/>
        </p:spPr>
        <p:txBody>
          <a:bodyPr wrap="none" rtlCol="0">
            <a:spAutoFit/>
          </a:bodyPr>
          <a:lstStyle>
            <a:lvl1pPr>
              <a:defRPr lang="ru-RU" sz="800" smtClean="0">
                <a:solidFill>
                  <a:srgbClr val="959595"/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E758195-E4F7-7E4E-A7F5-335988AC9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60" y="-930962"/>
            <a:ext cx="2499392" cy="54448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2DE16756-1919-5C40-A42D-D41BD87D5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9847" y="1611442"/>
            <a:ext cx="2859920" cy="62302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633B205-DE92-2546-9057-BCA32135AD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10" y="941486"/>
            <a:ext cx="2207578" cy="1841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C4B41A7-3085-BD4F-BAEC-5AC7FC2F78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75" y="6497195"/>
            <a:ext cx="4676866" cy="1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86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09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pos="1323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4156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5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36583EE-B92E-D34E-AA5C-417F4200FC8C}"/>
              </a:ext>
            </a:extLst>
          </p:cNvPr>
          <p:cNvSpPr/>
          <p:nvPr userDrawn="1"/>
        </p:nvSpPr>
        <p:spPr>
          <a:xfrm>
            <a:off x="0" y="6278620"/>
            <a:ext cx="12192000" cy="57938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06" y="365125"/>
            <a:ext cx="8363232" cy="4349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7317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13" y="1825625"/>
            <a:ext cx="10442575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1524" y="6356350"/>
            <a:ext cx="2743200" cy="365125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B90C9A9C-E590-4B91-8AA0-E391AF64E24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74713" y="1002082"/>
            <a:ext cx="10442575" cy="0"/>
          </a:xfrm>
          <a:prstGeom prst="line">
            <a:avLst/>
          </a:prstGeom>
          <a:ln>
            <a:solidFill>
              <a:srgbClr val="273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CEBC48-C6A5-AC4B-9127-0A44C94E7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97" y="40005"/>
            <a:ext cx="1154112" cy="11541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D206BE1-1590-A04D-AFE9-8747A32226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0" b="1840"/>
          <a:stretch/>
        </p:blipFill>
        <p:spPr>
          <a:xfrm>
            <a:off x="874713" y="6454907"/>
            <a:ext cx="1131252" cy="1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7712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orient="horz" pos="867">
          <p15:clr>
            <a:srgbClr val="FBAE40"/>
          </p15:clr>
        </p15:guide>
        <p15:guide id="5" pos="892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415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7B6792F-1AA2-5B43-9B12-30772C7A2A1D}"/>
              </a:ext>
            </a:extLst>
          </p:cNvPr>
          <p:cNvSpPr/>
          <p:nvPr userDrawn="1"/>
        </p:nvSpPr>
        <p:spPr>
          <a:xfrm>
            <a:off x="0" y="6278620"/>
            <a:ext cx="12192000" cy="57938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06" y="365125"/>
            <a:ext cx="8363232" cy="4349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7317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13" y="1825625"/>
            <a:ext cx="10442575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1524" y="6356350"/>
            <a:ext cx="2743200" cy="365125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B90C9A9C-E590-4B91-8AA0-E391AF64E24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74713" y="1002082"/>
            <a:ext cx="10442575" cy="0"/>
          </a:xfrm>
          <a:prstGeom prst="line">
            <a:avLst/>
          </a:prstGeom>
          <a:ln>
            <a:solidFill>
              <a:srgbClr val="273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A9AC42F-8475-5B41-9007-D885B8BDA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30" y="454342"/>
            <a:ext cx="1144588" cy="2861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4B8FA16-14B9-9A46-82F2-9229C20E60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0" b="1840"/>
          <a:stretch/>
        </p:blipFill>
        <p:spPr>
          <a:xfrm>
            <a:off x="874713" y="6454907"/>
            <a:ext cx="1131252" cy="1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341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orient="horz" pos="867">
          <p15:clr>
            <a:srgbClr val="FBAE40"/>
          </p15:clr>
        </p15:guide>
        <p15:guide id="5" pos="892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41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53E39FC-4839-CE41-ABBA-6B03ED144CB5}"/>
              </a:ext>
            </a:extLst>
          </p:cNvPr>
          <p:cNvSpPr/>
          <p:nvPr userDrawn="1"/>
        </p:nvSpPr>
        <p:spPr>
          <a:xfrm>
            <a:off x="0" y="6278620"/>
            <a:ext cx="12192000" cy="57938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06" y="365125"/>
            <a:ext cx="8363232" cy="4349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7317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13" y="1825625"/>
            <a:ext cx="10442575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1524" y="6356350"/>
            <a:ext cx="2743200" cy="365125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B90C9A9C-E590-4B91-8AA0-E391AF64E24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74713" y="1002082"/>
            <a:ext cx="10442575" cy="0"/>
          </a:xfrm>
          <a:prstGeom prst="line">
            <a:avLst/>
          </a:prstGeom>
          <a:ln>
            <a:solidFill>
              <a:srgbClr val="273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8C10C8E-DD79-5A44-A820-CF9E8B367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35" y="335289"/>
            <a:ext cx="554953" cy="3954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40C5D18-8C0A-5846-BD55-A7BE3FC28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0" b="1840"/>
          <a:stretch/>
        </p:blipFill>
        <p:spPr>
          <a:xfrm>
            <a:off x="874713" y="6454907"/>
            <a:ext cx="1131252" cy="1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797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orient="horz" pos="867">
          <p15:clr>
            <a:srgbClr val="FBAE40"/>
          </p15:clr>
        </p15:guide>
        <p15:guide id="5" pos="892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41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0A5B6CE-5B27-EC48-8E39-515C54B23E1F}"/>
              </a:ext>
            </a:extLst>
          </p:cNvPr>
          <p:cNvSpPr/>
          <p:nvPr userDrawn="1"/>
        </p:nvSpPr>
        <p:spPr>
          <a:xfrm>
            <a:off x="0" y="6278620"/>
            <a:ext cx="12192000" cy="57938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06" y="365125"/>
            <a:ext cx="8363232" cy="4349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7317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13" y="1825625"/>
            <a:ext cx="10442575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1524" y="6356350"/>
            <a:ext cx="2743200" cy="365125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B90C9A9C-E590-4B91-8AA0-E391AF64E24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74713" y="1002082"/>
            <a:ext cx="10442575" cy="0"/>
          </a:xfrm>
          <a:prstGeom prst="line">
            <a:avLst/>
          </a:prstGeom>
          <a:ln>
            <a:solidFill>
              <a:srgbClr val="273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D6DB07D-071B-C84B-A03A-6D308F7D99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61" y="96093"/>
            <a:ext cx="877414" cy="8774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A99821C-F85D-0348-A037-94B269D45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0" b="1840"/>
          <a:stretch/>
        </p:blipFill>
        <p:spPr>
          <a:xfrm>
            <a:off x="874713" y="6454907"/>
            <a:ext cx="1131252" cy="1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14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orient="horz" pos="867">
          <p15:clr>
            <a:srgbClr val="FBAE40"/>
          </p15:clr>
        </p15:guide>
        <p15:guide id="5" pos="892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41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23CA05-78B4-254A-8DCF-22F297D78E12}"/>
              </a:ext>
            </a:extLst>
          </p:cNvPr>
          <p:cNvSpPr/>
          <p:nvPr userDrawn="1"/>
        </p:nvSpPr>
        <p:spPr>
          <a:xfrm>
            <a:off x="0" y="6278620"/>
            <a:ext cx="12192000" cy="57938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06" y="365125"/>
            <a:ext cx="8363232" cy="4349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7317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13" y="1825625"/>
            <a:ext cx="10442575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1524" y="6356350"/>
            <a:ext cx="2743200" cy="365125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B90C9A9C-E590-4B91-8AA0-E391AF64E24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74713" y="1002082"/>
            <a:ext cx="10442575" cy="0"/>
          </a:xfrm>
          <a:prstGeom prst="line">
            <a:avLst/>
          </a:prstGeom>
          <a:ln>
            <a:solidFill>
              <a:srgbClr val="273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788B41F-19CC-8243-857E-A2F34E295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533" y="43595"/>
            <a:ext cx="918482" cy="918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3AD1743-D6A3-3C49-92DD-39D3E22A8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0" b="1840"/>
          <a:stretch/>
        </p:blipFill>
        <p:spPr>
          <a:xfrm>
            <a:off x="874713" y="6454907"/>
            <a:ext cx="1131252" cy="1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16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orient="horz" pos="867">
          <p15:clr>
            <a:srgbClr val="FBAE40"/>
          </p15:clr>
        </p15:guide>
        <p15:guide id="5" pos="892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41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6691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orient="horz" pos="867">
          <p15:clr>
            <a:srgbClr val="FBAE40"/>
          </p15:clr>
        </p15:guide>
        <p15:guide id="5" pos="892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41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CE24EC-C5C7-7A4A-8EFF-3F0CCF76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1F27BF6-4F52-AC4C-A813-CC0A2955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52A0C9-0D8D-C940-9400-E47E1859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513C024-B751-8647-B008-958B0DF1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A9C-E590-4B91-8AA0-E391AF64E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2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1C4-7F4C-42BE-B0D8-31BB962D5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2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ый треугольник 38">
            <a:extLst>
              <a:ext uri="{FF2B5EF4-FFF2-40B4-BE49-F238E27FC236}">
                <a16:creationId xmlns="" xmlns:a16="http://schemas.microsoft.com/office/drawing/2014/main" id="{55AA8FD9-6979-BB4B-8DBE-F5016D94CDD0}"/>
              </a:ext>
            </a:extLst>
          </p:cNvPr>
          <p:cNvSpPr/>
          <p:nvPr userDrawn="1"/>
        </p:nvSpPr>
        <p:spPr>
          <a:xfrm rot="10800000">
            <a:off x="9208957" y="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>
            <a:extLst>
              <a:ext uri="{FF2B5EF4-FFF2-40B4-BE49-F238E27FC236}">
                <a16:creationId xmlns="" xmlns:a16="http://schemas.microsoft.com/office/drawing/2014/main" id="{E7F415AD-2593-D546-AD9C-F2C8AA7BE94D}"/>
              </a:ext>
            </a:extLst>
          </p:cNvPr>
          <p:cNvSpPr/>
          <p:nvPr userDrawn="1"/>
        </p:nvSpPr>
        <p:spPr>
          <a:xfrm rot="10800000" flipH="1">
            <a:off x="0" y="-59960"/>
            <a:ext cx="906767" cy="1403438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="" xmlns:a16="http://schemas.microsoft.com/office/drawing/2014/main" id="{7F11A768-820C-1045-9BFD-B31E4C5FBB35}"/>
              </a:ext>
            </a:extLst>
          </p:cNvPr>
          <p:cNvSpPr/>
          <p:nvPr userDrawn="1"/>
        </p:nvSpPr>
        <p:spPr>
          <a:xfrm>
            <a:off x="0" y="224103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990746" y="2398733"/>
            <a:ext cx="7625416" cy="1111229"/>
          </a:xfrm>
        </p:spPr>
        <p:txBody>
          <a:bodyPr anchor="t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0746" y="3602038"/>
            <a:ext cx="762541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1339242" y="6431189"/>
            <a:ext cx="543739" cy="215444"/>
          </a:xfrm>
          <a:noFill/>
        </p:spPr>
        <p:txBody>
          <a:bodyPr wrap="none" rtlCol="0">
            <a:spAutoFit/>
          </a:bodyPr>
          <a:lstStyle>
            <a:lvl1pPr>
              <a:defRPr lang="ru-RU" sz="800" smtClean="0">
                <a:solidFill>
                  <a:srgbClr val="959595"/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F231827-FC46-F74F-9BAB-427EE6A9B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21" y="493468"/>
            <a:ext cx="1867472" cy="83502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E758195-E4F7-7E4E-A7F5-335988AC9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60" y="-930962"/>
            <a:ext cx="2499392" cy="54448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2DE16756-1919-5C40-A42D-D41BD87D55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9847" y="1611442"/>
            <a:ext cx="2859920" cy="62302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633B205-DE92-2546-9057-BCA32135AD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10" y="941486"/>
            <a:ext cx="2207578" cy="1841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C4B41A7-3085-BD4F-BAEC-5AC7FC2F78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75" y="6497195"/>
            <a:ext cx="4676866" cy="1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339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09" userDrawn="1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pos="1323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4156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ый треугольник 32">
            <a:extLst>
              <a:ext uri="{FF2B5EF4-FFF2-40B4-BE49-F238E27FC236}">
                <a16:creationId xmlns="" xmlns:a16="http://schemas.microsoft.com/office/drawing/2014/main" id="{E7F415AD-2593-D546-AD9C-F2C8AA7BE94D}"/>
              </a:ext>
            </a:extLst>
          </p:cNvPr>
          <p:cNvSpPr/>
          <p:nvPr userDrawn="1"/>
        </p:nvSpPr>
        <p:spPr>
          <a:xfrm rot="10800000" flipH="1">
            <a:off x="0" y="-59960"/>
            <a:ext cx="906767" cy="1403438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>
            <a:extLst>
              <a:ext uri="{FF2B5EF4-FFF2-40B4-BE49-F238E27FC236}">
                <a16:creationId xmlns="" xmlns:a16="http://schemas.microsoft.com/office/drawing/2014/main" id="{8FC1FA58-9089-9947-BEFA-1A6844EECA99}"/>
              </a:ext>
            </a:extLst>
          </p:cNvPr>
          <p:cNvSpPr/>
          <p:nvPr userDrawn="1"/>
        </p:nvSpPr>
        <p:spPr>
          <a:xfrm rot="10800000">
            <a:off x="9208957" y="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="" xmlns:a16="http://schemas.microsoft.com/office/drawing/2014/main" id="{7F11A768-820C-1045-9BFD-B31E4C5FBB35}"/>
              </a:ext>
            </a:extLst>
          </p:cNvPr>
          <p:cNvSpPr/>
          <p:nvPr userDrawn="1"/>
        </p:nvSpPr>
        <p:spPr>
          <a:xfrm>
            <a:off x="0" y="224103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990746" y="2398733"/>
            <a:ext cx="7625416" cy="1111229"/>
          </a:xfrm>
        </p:spPr>
        <p:txBody>
          <a:bodyPr anchor="t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0746" y="3602038"/>
            <a:ext cx="762541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1339242" y="6431189"/>
            <a:ext cx="543739" cy="215444"/>
          </a:xfrm>
          <a:noFill/>
        </p:spPr>
        <p:txBody>
          <a:bodyPr wrap="none" rtlCol="0">
            <a:spAutoFit/>
          </a:bodyPr>
          <a:lstStyle>
            <a:lvl1pPr>
              <a:defRPr lang="ru-RU" sz="800" smtClean="0">
                <a:solidFill>
                  <a:srgbClr val="959595"/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005D1A5-F09B-744A-B019-0B44B095E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9847" y="1611442"/>
            <a:ext cx="2859920" cy="623027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E758195-E4F7-7E4E-A7F5-335988AC9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60" y="-930962"/>
            <a:ext cx="2499392" cy="544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F5EA7D4-6BCA-E448-B668-D90E4F3F6C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69" y="143944"/>
            <a:ext cx="1835034" cy="18350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2903357-F94C-5745-8234-D0C3DBE26A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10" y="941486"/>
            <a:ext cx="2207578" cy="1841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9C11A41-41BD-624F-967C-BFF2539757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75" y="6497195"/>
            <a:ext cx="4676866" cy="1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75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09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pos="1323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4156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ый треугольник 32">
            <a:extLst>
              <a:ext uri="{FF2B5EF4-FFF2-40B4-BE49-F238E27FC236}">
                <a16:creationId xmlns="" xmlns:a16="http://schemas.microsoft.com/office/drawing/2014/main" id="{E7F415AD-2593-D546-AD9C-F2C8AA7BE94D}"/>
              </a:ext>
            </a:extLst>
          </p:cNvPr>
          <p:cNvSpPr/>
          <p:nvPr userDrawn="1"/>
        </p:nvSpPr>
        <p:spPr>
          <a:xfrm rot="10800000" flipH="1">
            <a:off x="0" y="-59960"/>
            <a:ext cx="906767" cy="1403438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>
            <a:extLst>
              <a:ext uri="{FF2B5EF4-FFF2-40B4-BE49-F238E27FC236}">
                <a16:creationId xmlns="" xmlns:a16="http://schemas.microsoft.com/office/drawing/2014/main" id="{8FC1FA58-9089-9947-BEFA-1A6844EECA99}"/>
              </a:ext>
            </a:extLst>
          </p:cNvPr>
          <p:cNvSpPr/>
          <p:nvPr userDrawn="1"/>
        </p:nvSpPr>
        <p:spPr>
          <a:xfrm rot="10800000">
            <a:off x="9208957" y="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="" xmlns:a16="http://schemas.microsoft.com/office/drawing/2014/main" id="{7F11A768-820C-1045-9BFD-B31E4C5FBB35}"/>
              </a:ext>
            </a:extLst>
          </p:cNvPr>
          <p:cNvSpPr/>
          <p:nvPr userDrawn="1"/>
        </p:nvSpPr>
        <p:spPr>
          <a:xfrm>
            <a:off x="0" y="224103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990746" y="2398733"/>
            <a:ext cx="7625416" cy="1111229"/>
          </a:xfrm>
        </p:spPr>
        <p:txBody>
          <a:bodyPr anchor="t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0746" y="3602038"/>
            <a:ext cx="762541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1339242" y="6431189"/>
            <a:ext cx="543739" cy="215444"/>
          </a:xfrm>
          <a:noFill/>
        </p:spPr>
        <p:txBody>
          <a:bodyPr wrap="none" rtlCol="0">
            <a:spAutoFit/>
          </a:bodyPr>
          <a:lstStyle>
            <a:lvl1pPr>
              <a:defRPr lang="ru-RU" sz="800" smtClean="0">
                <a:solidFill>
                  <a:srgbClr val="959595"/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005D1A5-F09B-744A-B019-0B44B095E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9847" y="1611442"/>
            <a:ext cx="2859920" cy="623027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E758195-E4F7-7E4E-A7F5-335988AC9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60" y="-930962"/>
            <a:ext cx="2499392" cy="544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A58D5D-474B-4B4B-B7D9-7A369E030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26" y="878840"/>
            <a:ext cx="1847215" cy="461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EA029BC-8C81-0F47-A73D-EABC23DE11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10" y="941486"/>
            <a:ext cx="2207578" cy="1841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C634C5-1475-2947-999B-2217C5C80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75" y="6497195"/>
            <a:ext cx="4676866" cy="1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31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09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pos="1323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4156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ый треугольник 32">
            <a:extLst>
              <a:ext uri="{FF2B5EF4-FFF2-40B4-BE49-F238E27FC236}">
                <a16:creationId xmlns="" xmlns:a16="http://schemas.microsoft.com/office/drawing/2014/main" id="{E7F415AD-2593-D546-AD9C-F2C8AA7BE94D}"/>
              </a:ext>
            </a:extLst>
          </p:cNvPr>
          <p:cNvSpPr/>
          <p:nvPr userDrawn="1"/>
        </p:nvSpPr>
        <p:spPr>
          <a:xfrm rot="10800000" flipH="1">
            <a:off x="0" y="-59960"/>
            <a:ext cx="906767" cy="1403438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>
            <a:extLst>
              <a:ext uri="{FF2B5EF4-FFF2-40B4-BE49-F238E27FC236}">
                <a16:creationId xmlns="" xmlns:a16="http://schemas.microsoft.com/office/drawing/2014/main" id="{8FC1FA58-9089-9947-BEFA-1A6844EECA99}"/>
              </a:ext>
            </a:extLst>
          </p:cNvPr>
          <p:cNvSpPr/>
          <p:nvPr userDrawn="1"/>
        </p:nvSpPr>
        <p:spPr>
          <a:xfrm rot="10800000">
            <a:off x="9208957" y="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="" xmlns:a16="http://schemas.microsoft.com/office/drawing/2014/main" id="{7F11A768-820C-1045-9BFD-B31E4C5FBB35}"/>
              </a:ext>
            </a:extLst>
          </p:cNvPr>
          <p:cNvSpPr/>
          <p:nvPr userDrawn="1"/>
        </p:nvSpPr>
        <p:spPr>
          <a:xfrm>
            <a:off x="0" y="224103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990746" y="2398733"/>
            <a:ext cx="7625416" cy="1111229"/>
          </a:xfrm>
        </p:spPr>
        <p:txBody>
          <a:bodyPr anchor="t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0746" y="3602038"/>
            <a:ext cx="762541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1339242" y="6431189"/>
            <a:ext cx="543739" cy="215444"/>
          </a:xfrm>
          <a:noFill/>
        </p:spPr>
        <p:txBody>
          <a:bodyPr wrap="none" rtlCol="0">
            <a:spAutoFit/>
          </a:bodyPr>
          <a:lstStyle>
            <a:lvl1pPr>
              <a:defRPr lang="ru-RU" sz="800" smtClean="0">
                <a:solidFill>
                  <a:srgbClr val="959595"/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005D1A5-F09B-744A-B019-0B44B095E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9847" y="1611442"/>
            <a:ext cx="2859920" cy="623027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E758195-E4F7-7E4E-A7F5-335988AC9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60" y="-930962"/>
            <a:ext cx="2499392" cy="54448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8D20170-1553-3543-A78A-A38702AF7C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61" y="873125"/>
            <a:ext cx="916185" cy="6527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6B89C8F-7ECB-1F45-85B5-39EA073957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10" y="941486"/>
            <a:ext cx="2207578" cy="1841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64BBB4D-29C5-AB47-B7BC-69AFA658A1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75" y="6497195"/>
            <a:ext cx="4676866" cy="1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555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09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pos="1323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4156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ый треугольник 32">
            <a:extLst>
              <a:ext uri="{FF2B5EF4-FFF2-40B4-BE49-F238E27FC236}">
                <a16:creationId xmlns="" xmlns:a16="http://schemas.microsoft.com/office/drawing/2014/main" id="{E7F415AD-2593-D546-AD9C-F2C8AA7BE94D}"/>
              </a:ext>
            </a:extLst>
          </p:cNvPr>
          <p:cNvSpPr/>
          <p:nvPr userDrawn="1"/>
        </p:nvSpPr>
        <p:spPr>
          <a:xfrm rot="10800000" flipH="1">
            <a:off x="0" y="-59960"/>
            <a:ext cx="906767" cy="1403438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>
            <a:extLst>
              <a:ext uri="{FF2B5EF4-FFF2-40B4-BE49-F238E27FC236}">
                <a16:creationId xmlns="" xmlns:a16="http://schemas.microsoft.com/office/drawing/2014/main" id="{8FC1FA58-9089-9947-BEFA-1A6844EECA99}"/>
              </a:ext>
            </a:extLst>
          </p:cNvPr>
          <p:cNvSpPr/>
          <p:nvPr userDrawn="1"/>
        </p:nvSpPr>
        <p:spPr>
          <a:xfrm rot="10800000">
            <a:off x="9208957" y="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="" xmlns:a16="http://schemas.microsoft.com/office/drawing/2014/main" id="{7F11A768-820C-1045-9BFD-B31E4C5FBB35}"/>
              </a:ext>
            </a:extLst>
          </p:cNvPr>
          <p:cNvSpPr/>
          <p:nvPr userDrawn="1"/>
        </p:nvSpPr>
        <p:spPr>
          <a:xfrm>
            <a:off x="0" y="224103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990746" y="2398733"/>
            <a:ext cx="7625416" cy="1111229"/>
          </a:xfrm>
        </p:spPr>
        <p:txBody>
          <a:bodyPr anchor="t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0746" y="3602038"/>
            <a:ext cx="762541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1339242" y="6431189"/>
            <a:ext cx="543739" cy="215444"/>
          </a:xfrm>
          <a:noFill/>
        </p:spPr>
        <p:txBody>
          <a:bodyPr wrap="none" rtlCol="0">
            <a:spAutoFit/>
          </a:bodyPr>
          <a:lstStyle>
            <a:lvl1pPr>
              <a:defRPr lang="ru-RU" sz="800" smtClean="0">
                <a:solidFill>
                  <a:srgbClr val="959595"/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005D1A5-F09B-744A-B019-0B44B095E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9847" y="1611442"/>
            <a:ext cx="2859920" cy="623027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E758195-E4F7-7E4E-A7F5-335988AC9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60" y="-930962"/>
            <a:ext cx="2499392" cy="544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E7418D-8951-8A40-B6AD-950AE22797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81" y="587080"/>
            <a:ext cx="1489936" cy="14899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77A5B3D-5E2F-E146-8246-D8D7C4BCEF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10" y="941486"/>
            <a:ext cx="2207578" cy="1841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BEDEBA3-DCA7-F94D-BCB7-594C9665B3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75" y="6497195"/>
            <a:ext cx="4676866" cy="1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82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09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pos="1323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4156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ый треугольник 32">
            <a:extLst>
              <a:ext uri="{FF2B5EF4-FFF2-40B4-BE49-F238E27FC236}">
                <a16:creationId xmlns="" xmlns:a16="http://schemas.microsoft.com/office/drawing/2014/main" id="{E7F415AD-2593-D546-AD9C-F2C8AA7BE94D}"/>
              </a:ext>
            </a:extLst>
          </p:cNvPr>
          <p:cNvSpPr/>
          <p:nvPr userDrawn="1"/>
        </p:nvSpPr>
        <p:spPr>
          <a:xfrm rot="10800000" flipH="1">
            <a:off x="0" y="-59960"/>
            <a:ext cx="906767" cy="1403438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>
            <a:extLst>
              <a:ext uri="{FF2B5EF4-FFF2-40B4-BE49-F238E27FC236}">
                <a16:creationId xmlns="" xmlns:a16="http://schemas.microsoft.com/office/drawing/2014/main" id="{8FC1FA58-9089-9947-BEFA-1A6844EECA99}"/>
              </a:ext>
            </a:extLst>
          </p:cNvPr>
          <p:cNvSpPr/>
          <p:nvPr userDrawn="1"/>
        </p:nvSpPr>
        <p:spPr>
          <a:xfrm rot="10800000">
            <a:off x="9208957" y="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="" xmlns:a16="http://schemas.microsoft.com/office/drawing/2014/main" id="{7F11A768-820C-1045-9BFD-B31E4C5FBB35}"/>
              </a:ext>
            </a:extLst>
          </p:cNvPr>
          <p:cNvSpPr/>
          <p:nvPr userDrawn="1"/>
        </p:nvSpPr>
        <p:spPr>
          <a:xfrm>
            <a:off x="0" y="2241030"/>
            <a:ext cx="2983043" cy="461697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990746" y="2398733"/>
            <a:ext cx="7625416" cy="1111229"/>
          </a:xfrm>
        </p:spPr>
        <p:txBody>
          <a:bodyPr anchor="t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0746" y="3602038"/>
            <a:ext cx="762541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1339242" y="6431189"/>
            <a:ext cx="543739" cy="215444"/>
          </a:xfrm>
          <a:noFill/>
        </p:spPr>
        <p:txBody>
          <a:bodyPr wrap="none" rtlCol="0">
            <a:spAutoFit/>
          </a:bodyPr>
          <a:lstStyle>
            <a:lvl1pPr>
              <a:defRPr lang="ru-RU" sz="800" smtClean="0">
                <a:solidFill>
                  <a:srgbClr val="959595"/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005D1A5-F09B-744A-B019-0B44B095E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9847" y="1611442"/>
            <a:ext cx="2859920" cy="623027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E758195-E4F7-7E4E-A7F5-335988AC9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60" y="-930962"/>
            <a:ext cx="2499392" cy="544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E3BB05B-AF7D-6B41-9FC5-B274451FA2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21" y="579124"/>
            <a:ext cx="1523996" cy="15239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2392988-CC74-0D48-9988-476B325D75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10" y="941486"/>
            <a:ext cx="2207578" cy="1841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B151DF1-DE2A-6A44-9AA0-FC8B7597F0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75" y="6497195"/>
            <a:ext cx="4676866" cy="1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297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09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pos="1323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4156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06" y="365125"/>
            <a:ext cx="8363232" cy="4349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7317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13" y="1825625"/>
            <a:ext cx="10442575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74713" y="1002082"/>
            <a:ext cx="10442575" cy="0"/>
          </a:xfrm>
          <a:prstGeom prst="line">
            <a:avLst/>
          </a:prstGeom>
          <a:ln>
            <a:solidFill>
              <a:srgbClr val="273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4">
            <a:extLst>
              <a:ext uri="{FF2B5EF4-FFF2-40B4-BE49-F238E27FC236}">
                <a16:creationId xmlns="" xmlns:a16="http://schemas.microsoft.com/office/drawing/2014/main" id="{5FD0C8D6-A03F-E242-8482-0B54C2BF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B90C9A9C-E590-4B91-8AA0-E391AF64E2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48D99C-B18A-BC45-B679-D43F71382A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76"/>
          <a:stretch/>
        </p:blipFill>
        <p:spPr>
          <a:xfrm>
            <a:off x="10337629" y="461377"/>
            <a:ext cx="996912" cy="1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157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orient="horz" pos="867">
          <p15:clr>
            <a:srgbClr val="FBAE40"/>
          </p15:clr>
        </p15:guide>
        <p15:guide id="5" pos="892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41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F30045F-ABED-B74D-A12C-E5B20357F1B4}"/>
              </a:ext>
            </a:extLst>
          </p:cNvPr>
          <p:cNvSpPr/>
          <p:nvPr userDrawn="1"/>
        </p:nvSpPr>
        <p:spPr>
          <a:xfrm>
            <a:off x="0" y="6278620"/>
            <a:ext cx="12192000" cy="57938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06" y="365125"/>
            <a:ext cx="8363232" cy="4349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7317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13" y="1825625"/>
            <a:ext cx="10442575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1524" y="6356350"/>
            <a:ext cx="2743200" cy="365125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B90C9A9C-E590-4B91-8AA0-E391AF64E24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74713" y="1002082"/>
            <a:ext cx="10442575" cy="0"/>
          </a:xfrm>
          <a:prstGeom prst="line">
            <a:avLst/>
          </a:prstGeom>
          <a:ln>
            <a:solidFill>
              <a:srgbClr val="273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C9A5079-1F43-9B4E-A86F-3339913B4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291" y="287164"/>
            <a:ext cx="1096865" cy="4904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E5F6476-F392-F941-87B8-9307E4704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0" b="1840"/>
          <a:stretch/>
        </p:blipFill>
        <p:spPr>
          <a:xfrm>
            <a:off x="874713" y="6454907"/>
            <a:ext cx="1131252" cy="1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2435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>
          <p15:clr>
            <a:srgbClr val="FBAE40"/>
          </p15:clr>
        </p15:guide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  <p15:guide id="4" orient="horz" pos="867">
          <p15:clr>
            <a:srgbClr val="FBAE40"/>
          </p15:clr>
        </p15:guide>
        <p15:guide id="5" pos="892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41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9A9C-E590-4B91-8AA0-E391AF64E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6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67" r:id="rId2"/>
    <p:sldLayoutId id="2147483673" r:id="rId3"/>
    <p:sldLayoutId id="2147483674" r:id="rId4"/>
    <p:sldLayoutId id="2147483706" r:id="rId5"/>
    <p:sldLayoutId id="2147483675" r:id="rId6"/>
    <p:sldLayoutId id="2147483676" r:id="rId7"/>
    <p:sldLayoutId id="2147483707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9" r:id="rId15"/>
    <p:sldLayoutId id="2147483710" r:id="rId16"/>
    <p:sldLayoutId id="214748371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Прямоугольник 240">
            <a:extLst>
              <a:ext uri="{FF2B5EF4-FFF2-40B4-BE49-F238E27FC236}">
                <a16:creationId xmlns="" xmlns:a16="http://schemas.microsoft.com/office/drawing/2014/main" id="{00841BC7-9124-244F-A884-6CB122A5FEA4}"/>
              </a:ext>
            </a:extLst>
          </p:cNvPr>
          <p:cNvSpPr/>
          <p:nvPr/>
        </p:nvSpPr>
        <p:spPr>
          <a:xfrm>
            <a:off x="9338248" y="1001987"/>
            <a:ext cx="2853752" cy="2571476"/>
          </a:xfrm>
          <a:prstGeom prst="rect">
            <a:avLst/>
          </a:prstGeom>
          <a:pattFill prst="ltUpDiag">
            <a:fgClr>
              <a:srgbClr val="27317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33" name="Прямоугольник 532">
            <a:extLst>
              <a:ext uri="{FF2B5EF4-FFF2-40B4-BE49-F238E27FC236}">
                <a16:creationId xmlns="" xmlns:a16="http://schemas.microsoft.com/office/drawing/2014/main" id="{FF9763FA-2F7F-2440-8300-9A118B6C2227}"/>
              </a:ext>
            </a:extLst>
          </p:cNvPr>
          <p:cNvSpPr/>
          <p:nvPr/>
        </p:nvSpPr>
        <p:spPr>
          <a:xfrm>
            <a:off x="0" y="3573462"/>
            <a:ext cx="12192000" cy="3284537"/>
          </a:xfrm>
          <a:prstGeom prst="rect">
            <a:avLst/>
          </a:prstGeom>
          <a:solidFill>
            <a:srgbClr val="273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>
              <a:latin typeface="+mj-lt"/>
            </a:endParaRPr>
          </a:p>
        </p:txBody>
      </p:sp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74700" y="339892"/>
            <a:ext cx="8541697" cy="535531"/>
          </a:xfrm>
        </p:spPr>
        <p:txBody>
          <a:bodyPr wrap="none">
            <a:spAutoFit/>
          </a:bodyPr>
          <a:lstStyle/>
          <a:p>
            <a:r>
              <a:rPr lang="ru-RU" sz="1600" cap="all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Реинжиниринг бизнес-процесса расчетного обоснования проектов</a:t>
            </a:r>
            <a:br>
              <a:rPr lang="ru-RU" sz="1600" cap="all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1600" cap="all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рамках концепции цифрового предприятия «АО ОКБМ Африкантов»</a:t>
            </a:r>
            <a:r>
              <a:rPr lang="ru-RU" sz="1600" cap="all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lang="en-US" sz="1600" cap="all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| </a:t>
            </a:r>
            <a:r>
              <a:rPr lang="ru-RU" sz="1600" b="1" cap="all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ИнЖИНИРИНГ</a:t>
            </a:r>
            <a:endParaRPr lang="ru-RU" sz="1600" b="1" cap="all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1" name="Прямоугольник 210">
            <a:extLst>
              <a:ext uri="{FF2B5EF4-FFF2-40B4-BE49-F238E27FC236}">
                <a16:creationId xmlns="" xmlns:a16="http://schemas.microsoft.com/office/drawing/2014/main" id="{B521509B-6E95-D747-8F8D-C3DBD62452B3}"/>
              </a:ext>
            </a:extLst>
          </p:cNvPr>
          <p:cNvSpPr/>
          <p:nvPr/>
        </p:nvSpPr>
        <p:spPr>
          <a:xfrm>
            <a:off x="1193034" y="1293090"/>
            <a:ext cx="719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</a:p>
        </p:txBody>
      </p:sp>
      <p:sp>
        <p:nvSpPr>
          <p:cNvPr id="218" name="Прямоугольник 217">
            <a:extLst>
              <a:ext uri="{FF2B5EF4-FFF2-40B4-BE49-F238E27FC236}">
                <a16:creationId xmlns="" xmlns:a16="http://schemas.microsoft.com/office/drawing/2014/main" id="{23C5DDD8-0418-E04C-8B06-EA1CB5EA5FBC}"/>
              </a:ext>
            </a:extLst>
          </p:cNvPr>
          <p:cNvSpPr/>
          <p:nvPr/>
        </p:nvSpPr>
        <p:spPr>
          <a:xfrm>
            <a:off x="787171" y="1672960"/>
            <a:ext cx="2875847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Сократить время проведения расчетных процессов</a:t>
            </a:r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9388" indent="-1793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Обеспечить сохранность и </a:t>
            </a:r>
            <a:r>
              <a:rPr lang="ru-RU" sz="1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актуализируемость</a:t>
            </a:r>
            <a:r>
              <a:rPr lang="ru-RU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данных расчетных проектов</a:t>
            </a: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 marL="179388" indent="-1793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Реализовать поддержку жизненного цикла собственных расчетных кодов на единой информационной платформе</a:t>
            </a: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  </a:t>
            </a:r>
          </a:p>
        </p:txBody>
      </p:sp>
      <p:grpSp>
        <p:nvGrpSpPr>
          <p:cNvPr id="224" name="Группа 223">
            <a:extLst>
              <a:ext uri="{FF2B5EF4-FFF2-40B4-BE49-F238E27FC236}">
                <a16:creationId xmlns="" xmlns:a16="http://schemas.microsoft.com/office/drawing/2014/main" id="{A2046495-7ED0-F74D-B534-63500A6D0456}"/>
              </a:ext>
            </a:extLst>
          </p:cNvPr>
          <p:cNvGrpSpPr/>
          <p:nvPr/>
        </p:nvGrpSpPr>
        <p:grpSpPr>
          <a:xfrm>
            <a:off x="2194982" y="1394963"/>
            <a:ext cx="963502" cy="76766"/>
            <a:chOff x="3201443" y="3172565"/>
            <a:chExt cx="1295982" cy="103256"/>
          </a:xfrm>
        </p:grpSpPr>
        <p:sp>
          <p:nvSpPr>
            <p:cNvPr id="225" name="Фигура, имеющая форму буквы L 224">
              <a:extLst>
                <a:ext uri="{FF2B5EF4-FFF2-40B4-BE49-F238E27FC236}">
                  <a16:creationId xmlns="" xmlns:a16="http://schemas.microsoft.com/office/drawing/2014/main" id="{C785E172-32BD-B843-B78D-96582583072F}"/>
                </a:ext>
              </a:extLst>
            </p:cNvPr>
            <p:cNvSpPr/>
            <p:nvPr/>
          </p:nvSpPr>
          <p:spPr>
            <a:xfrm rot="13500000">
              <a:off x="3201443" y="3172565"/>
              <a:ext cx="103256" cy="103256"/>
            </a:xfrm>
            <a:prstGeom prst="corner">
              <a:avLst>
                <a:gd name="adj1" fmla="val 0"/>
                <a:gd name="adj2" fmla="val 0"/>
              </a:avLst>
            </a:prstGeom>
            <a:ln w="3175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Фигура, имеющая форму буквы L 225">
              <a:extLst>
                <a:ext uri="{FF2B5EF4-FFF2-40B4-BE49-F238E27FC236}">
                  <a16:creationId xmlns="" xmlns:a16="http://schemas.microsoft.com/office/drawing/2014/main" id="{8A3FC224-18F6-7948-AD42-386FE8EA553B}"/>
                </a:ext>
              </a:extLst>
            </p:cNvPr>
            <p:cNvSpPr/>
            <p:nvPr/>
          </p:nvSpPr>
          <p:spPr>
            <a:xfrm rot="13500000">
              <a:off x="3350534" y="3172565"/>
              <a:ext cx="103256" cy="103256"/>
            </a:xfrm>
            <a:prstGeom prst="corner">
              <a:avLst>
                <a:gd name="adj1" fmla="val 0"/>
                <a:gd name="adj2" fmla="val 0"/>
              </a:avLst>
            </a:prstGeom>
            <a:ln w="3175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Фигура, имеющая форму буквы L 226">
              <a:extLst>
                <a:ext uri="{FF2B5EF4-FFF2-40B4-BE49-F238E27FC236}">
                  <a16:creationId xmlns="" xmlns:a16="http://schemas.microsoft.com/office/drawing/2014/main" id="{FE3CE466-AFA5-7043-B4F8-F9A4FA3A6780}"/>
                </a:ext>
              </a:extLst>
            </p:cNvPr>
            <p:cNvSpPr/>
            <p:nvPr/>
          </p:nvSpPr>
          <p:spPr>
            <a:xfrm rot="13500000">
              <a:off x="3499625" y="3172565"/>
              <a:ext cx="103256" cy="103256"/>
            </a:xfrm>
            <a:prstGeom prst="corner">
              <a:avLst>
                <a:gd name="adj1" fmla="val 0"/>
                <a:gd name="adj2" fmla="val 0"/>
              </a:avLst>
            </a:prstGeom>
            <a:ln w="3175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Фигура, имеющая форму буквы L 227">
              <a:extLst>
                <a:ext uri="{FF2B5EF4-FFF2-40B4-BE49-F238E27FC236}">
                  <a16:creationId xmlns="" xmlns:a16="http://schemas.microsoft.com/office/drawing/2014/main" id="{F5B0C544-21C7-F246-9598-345EF957AC78}"/>
                </a:ext>
              </a:extLst>
            </p:cNvPr>
            <p:cNvSpPr/>
            <p:nvPr/>
          </p:nvSpPr>
          <p:spPr>
            <a:xfrm rot="13500000">
              <a:off x="3648716" y="3172565"/>
              <a:ext cx="103256" cy="103256"/>
            </a:xfrm>
            <a:prstGeom prst="corner">
              <a:avLst>
                <a:gd name="adj1" fmla="val 0"/>
                <a:gd name="adj2" fmla="val 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Фигура, имеющая форму буквы L 228">
              <a:extLst>
                <a:ext uri="{FF2B5EF4-FFF2-40B4-BE49-F238E27FC236}">
                  <a16:creationId xmlns="" xmlns:a16="http://schemas.microsoft.com/office/drawing/2014/main" id="{079C6E1B-EF64-D84E-B841-CBD0DBAAD6E5}"/>
                </a:ext>
              </a:extLst>
            </p:cNvPr>
            <p:cNvSpPr/>
            <p:nvPr/>
          </p:nvSpPr>
          <p:spPr>
            <a:xfrm rot="13500000">
              <a:off x="3797807" y="3172565"/>
              <a:ext cx="103256" cy="103256"/>
            </a:xfrm>
            <a:prstGeom prst="corner">
              <a:avLst>
                <a:gd name="adj1" fmla="val 0"/>
                <a:gd name="adj2" fmla="val 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Фигура, имеющая форму буквы L 229">
              <a:extLst>
                <a:ext uri="{FF2B5EF4-FFF2-40B4-BE49-F238E27FC236}">
                  <a16:creationId xmlns="" xmlns:a16="http://schemas.microsoft.com/office/drawing/2014/main" id="{DEC75F05-015F-384A-B168-7449A496B081}"/>
                </a:ext>
              </a:extLst>
            </p:cNvPr>
            <p:cNvSpPr/>
            <p:nvPr/>
          </p:nvSpPr>
          <p:spPr>
            <a:xfrm rot="13500000">
              <a:off x="3946898" y="3172565"/>
              <a:ext cx="103256" cy="103256"/>
            </a:xfrm>
            <a:prstGeom prst="corner">
              <a:avLst>
                <a:gd name="adj1" fmla="val 0"/>
                <a:gd name="adj2" fmla="val 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1" name="Группа 230">
              <a:extLst>
                <a:ext uri="{FF2B5EF4-FFF2-40B4-BE49-F238E27FC236}">
                  <a16:creationId xmlns="" xmlns:a16="http://schemas.microsoft.com/office/drawing/2014/main" id="{29A3B65D-A790-1546-A4AC-9865D14A3857}"/>
                </a:ext>
              </a:extLst>
            </p:cNvPr>
            <p:cNvGrpSpPr/>
            <p:nvPr/>
          </p:nvGrpSpPr>
          <p:grpSpPr>
            <a:xfrm>
              <a:off x="4095989" y="3172565"/>
              <a:ext cx="401436" cy="103256"/>
              <a:chOff x="4095989" y="3172565"/>
              <a:chExt cx="401436" cy="103256"/>
            </a:xfrm>
          </p:grpSpPr>
          <p:sp>
            <p:nvSpPr>
              <p:cNvPr id="232" name="Фигура, имеющая форму буквы L 231">
                <a:extLst>
                  <a:ext uri="{FF2B5EF4-FFF2-40B4-BE49-F238E27FC236}">
                    <a16:creationId xmlns="" xmlns:a16="http://schemas.microsoft.com/office/drawing/2014/main" id="{A3F6DFF5-54F1-9842-A714-BCDE641BC466}"/>
                  </a:ext>
                </a:extLst>
              </p:cNvPr>
              <p:cNvSpPr/>
              <p:nvPr/>
            </p:nvSpPr>
            <p:spPr>
              <a:xfrm rot="13500000">
                <a:off x="4095989" y="3172565"/>
                <a:ext cx="103256" cy="103256"/>
              </a:xfrm>
              <a:prstGeom prst="corner">
                <a:avLst>
                  <a:gd name="adj1" fmla="val 0"/>
                  <a:gd name="adj2" fmla="val 0"/>
                </a:avLst>
              </a:prstGeom>
              <a:ln w="3175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Фигура, имеющая форму буквы L 232">
                <a:extLst>
                  <a:ext uri="{FF2B5EF4-FFF2-40B4-BE49-F238E27FC236}">
                    <a16:creationId xmlns="" xmlns:a16="http://schemas.microsoft.com/office/drawing/2014/main" id="{9128D8F4-0CC5-DC4A-BD97-38FAED68486D}"/>
                  </a:ext>
                </a:extLst>
              </p:cNvPr>
              <p:cNvSpPr/>
              <p:nvPr/>
            </p:nvSpPr>
            <p:spPr>
              <a:xfrm rot="13500000">
                <a:off x="4245080" y="3172565"/>
                <a:ext cx="103256" cy="103256"/>
              </a:xfrm>
              <a:prstGeom prst="corner">
                <a:avLst>
                  <a:gd name="adj1" fmla="val 0"/>
                  <a:gd name="adj2" fmla="val 0"/>
                </a:avLst>
              </a:prstGeom>
              <a:ln w="3175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Фигура, имеющая форму буквы L 233">
                <a:extLst>
                  <a:ext uri="{FF2B5EF4-FFF2-40B4-BE49-F238E27FC236}">
                    <a16:creationId xmlns="" xmlns:a16="http://schemas.microsoft.com/office/drawing/2014/main" id="{3733E44C-CC13-7E40-9316-27C5E1F6F8D0}"/>
                  </a:ext>
                </a:extLst>
              </p:cNvPr>
              <p:cNvSpPr/>
              <p:nvPr/>
            </p:nvSpPr>
            <p:spPr>
              <a:xfrm rot="13500000">
                <a:off x="4394169" y="3172565"/>
                <a:ext cx="103256" cy="103256"/>
              </a:xfrm>
              <a:prstGeom prst="corner">
                <a:avLst>
                  <a:gd name="adj1" fmla="val 0"/>
                  <a:gd name="adj2" fmla="val 0"/>
                </a:avLst>
              </a:prstGeom>
              <a:ln w="3175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36" name="Прямоугольник 235">
            <a:extLst>
              <a:ext uri="{FF2B5EF4-FFF2-40B4-BE49-F238E27FC236}">
                <a16:creationId xmlns="" xmlns:a16="http://schemas.microsoft.com/office/drawing/2014/main" id="{94404DD1-B256-1C43-97BC-0579E1D15A7D}"/>
              </a:ext>
            </a:extLst>
          </p:cNvPr>
          <p:cNvSpPr/>
          <p:nvPr/>
        </p:nvSpPr>
        <p:spPr>
          <a:xfrm>
            <a:off x="3797613" y="1672960"/>
            <a:ext cx="3207928" cy="133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Осуществить внедрение единой информационной платформы управления и хранения расчетных процессов и проектов – </a:t>
            </a:r>
            <a:r>
              <a:rPr lang="en-US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SPDM ANSYS EKM</a:t>
            </a:r>
            <a:endParaRPr lang="ru-RU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9388" indent="-1793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Разработать технологии и унифицированные механизмы управления процессами и данными в </a:t>
            </a:r>
            <a:r>
              <a:rPr lang="en-US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SPDM ANSYS </a:t>
            </a:r>
            <a:r>
              <a:rPr lang="en-US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EKM</a:t>
            </a:r>
            <a:endParaRPr lang="ru-RU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E5335A2D-5324-344C-9C7D-AF9D9D946518}"/>
              </a:ext>
            </a:extLst>
          </p:cNvPr>
          <p:cNvGrpSpPr/>
          <p:nvPr/>
        </p:nvGrpSpPr>
        <p:grpSpPr>
          <a:xfrm>
            <a:off x="681418" y="1202513"/>
            <a:ext cx="420594" cy="461665"/>
            <a:chOff x="681418" y="1202513"/>
            <a:chExt cx="420594" cy="461665"/>
          </a:xfrm>
        </p:grpSpPr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61559EFB-F534-3F4B-810A-7FF58050C50F}"/>
                </a:ext>
              </a:extLst>
            </p:cNvPr>
            <p:cNvSpPr/>
            <p:nvPr/>
          </p:nvSpPr>
          <p:spPr>
            <a:xfrm>
              <a:off x="681418" y="1221292"/>
              <a:ext cx="420594" cy="42059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рямоугольник 18">
              <a:extLst>
                <a:ext uri="{FF2B5EF4-FFF2-40B4-BE49-F238E27FC236}">
                  <a16:creationId xmlns="" xmlns:a16="http://schemas.microsoft.com/office/drawing/2014/main" id="{555E25F4-F951-E040-AFB5-D30EC87A5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689" y="1202513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 Black" pitchFamily="34" charset="0"/>
                </a:rPr>
                <a:t>?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048CD588-A587-954C-9CF5-203F38BBAD74}"/>
              </a:ext>
            </a:extLst>
          </p:cNvPr>
          <p:cNvGrpSpPr/>
          <p:nvPr/>
        </p:nvGrpSpPr>
        <p:grpSpPr>
          <a:xfrm>
            <a:off x="3706590" y="1202513"/>
            <a:ext cx="420594" cy="461665"/>
            <a:chOff x="3820890" y="1202513"/>
            <a:chExt cx="420594" cy="461665"/>
          </a:xfrm>
        </p:grpSpPr>
        <p:sp>
          <p:nvSpPr>
            <p:cNvPr id="238" name="Овал 237">
              <a:extLst>
                <a:ext uri="{FF2B5EF4-FFF2-40B4-BE49-F238E27FC236}">
                  <a16:creationId xmlns="" xmlns:a16="http://schemas.microsoft.com/office/drawing/2014/main" id="{6C4C5030-3F5A-4743-B2E8-02B0ACB4BE13}"/>
                </a:ext>
              </a:extLst>
            </p:cNvPr>
            <p:cNvSpPr/>
            <p:nvPr/>
          </p:nvSpPr>
          <p:spPr>
            <a:xfrm>
              <a:off x="3820890" y="1221292"/>
              <a:ext cx="420594" cy="42059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рямоугольник 18">
              <a:extLst>
                <a:ext uri="{FF2B5EF4-FFF2-40B4-BE49-F238E27FC236}">
                  <a16:creationId xmlns="" xmlns:a16="http://schemas.microsoft.com/office/drawing/2014/main" id="{FBBBE80C-DB85-DB4B-A6DA-6FD0BC089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886" y="1202513"/>
              <a:ext cx="2872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243" name="Прямоугольник 242">
            <a:extLst>
              <a:ext uri="{FF2B5EF4-FFF2-40B4-BE49-F238E27FC236}">
                <a16:creationId xmlns="" xmlns:a16="http://schemas.microsoft.com/office/drawing/2014/main" id="{B59247ED-E15D-7B48-A5D1-F87594632F88}"/>
              </a:ext>
            </a:extLst>
          </p:cNvPr>
          <p:cNvSpPr/>
          <p:nvPr/>
        </p:nvSpPr>
        <p:spPr>
          <a:xfrm>
            <a:off x="753303" y="4195601"/>
            <a:ext cx="299359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Сокращение времени проведения процессов расчетного </a:t>
            </a:r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обоснования конструкций </a:t>
            </a:r>
            <a:r>
              <a:rPr lang="ru-RU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счет высокой степени </a:t>
            </a:r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их </a:t>
            </a:r>
            <a:r>
              <a:rPr lang="ru-RU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автоматизации </a:t>
            </a:r>
          </a:p>
          <a:p>
            <a:pPr marL="179388" indent="-1793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Решение проблемы длительного хранения и целостности данных расчетных проектов</a:t>
            </a:r>
            <a:endParaRPr lang="ru-RU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9388" indent="-1793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Реализация жизненного цикла собственных расчетных кодов. Формализация процессов с их использованием</a:t>
            </a:r>
            <a:endParaRPr lang="ru-RU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AA73FBF-2C93-C74A-906D-E2875C7AEDA0}"/>
              </a:ext>
            </a:extLst>
          </p:cNvPr>
          <p:cNvGrpSpPr/>
          <p:nvPr/>
        </p:nvGrpSpPr>
        <p:grpSpPr>
          <a:xfrm>
            <a:off x="681418" y="3743933"/>
            <a:ext cx="420594" cy="420594"/>
            <a:chOff x="681418" y="3743933"/>
            <a:chExt cx="420594" cy="420594"/>
          </a:xfrm>
        </p:grpSpPr>
        <p:sp>
          <p:nvSpPr>
            <p:cNvPr id="244" name="Овал 243">
              <a:extLst>
                <a:ext uri="{FF2B5EF4-FFF2-40B4-BE49-F238E27FC236}">
                  <a16:creationId xmlns="" xmlns:a16="http://schemas.microsoft.com/office/drawing/2014/main" id="{1E52D6C6-59D5-6146-94B6-8928B6E1D6CA}"/>
                </a:ext>
              </a:extLst>
            </p:cNvPr>
            <p:cNvSpPr/>
            <p:nvPr/>
          </p:nvSpPr>
          <p:spPr>
            <a:xfrm>
              <a:off x="681418" y="3743933"/>
              <a:ext cx="420594" cy="420594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Фигура, имеющая форму буквы L 18">
              <a:extLst>
                <a:ext uri="{FF2B5EF4-FFF2-40B4-BE49-F238E27FC236}">
                  <a16:creationId xmlns="" xmlns:a16="http://schemas.microsoft.com/office/drawing/2014/main" id="{1B25243D-6098-B74A-AA9C-C5D5E1BFBF92}"/>
                </a:ext>
              </a:extLst>
            </p:cNvPr>
            <p:cNvSpPr/>
            <p:nvPr/>
          </p:nvSpPr>
          <p:spPr>
            <a:xfrm rot="18900000">
              <a:off x="787340" y="3811434"/>
              <a:ext cx="210964" cy="210964"/>
            </a:xfrm>
            <a:prstGeom prst="corner">
              <a:avLst>
                <a:gd name="adj1" fmla="val 33090"/>
                <a:gd name="adj2" fmla="val 310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5" name="Прямая соединительная линия 254">
            <a:extLst>
              <a:ext uri="{FF2B5EF4-FFF2-40B4-BE49-F238E27FC236}">
                <a16:creationId xmlns="" xmlns:a16="http://schemas.microsoft.com/office/drawing/2014/main" id="{D9292C17-910B-E849-96F5-48EB358A56E3}"/>
              </a:ext>
            </a:extLst>
          </p:cNvPr>
          <p:cNvCxnSpPr/>
          <p:nvPr/>
        </p:nvCxnSpPr>
        <p:spPr>
          <a:xfrm>
            <a:off x="874713" y="1002082"/>
            <a:ext cx="10442575" cy="0"/>
          </a:xfrm>
          <a:prstGeom prst="line">
            <a:avLst/>
          </a:prstGeom>
          <a:ln>
            <a:solidFill>
              <a:srgbClr val="273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A0A6C24-B7EB-FC4E-8E8C-4431718B66FB}"/>
              </a:ext>
            </a:extLst>
          </p:cNvPr>
          <p:cNvSpPr/>
          <p:nvPr/>
        </p:nvSpPr>
        <p:spPr>
          <a:xfrm>
            <a:off x="6616644" y="3070266"/>
            <a:ext cx="503197" cy="503197"/>
          </a:xfrm>
          <a:prstGeom prst="rect">
            <a:avLst/>
          </a:prstGeom>
          <a:pattFill prst="ltUp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"/>
          <a:stretch/>
        </p:blipFill>
        <p:spPr bwMode="auto">
          <a:xfrm>
            <a:off x="7110284" y="3581518"/>
            <a:ext cx="4007298" cy="32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Прямоугольник 241">
            <a:extLst>
              <a:ext uri="{FF2B5EF4-FFF2-40B4-BE49-F238E27FC236}">
                <a16:creationId xmlns="" xmlns:a16="http://schemas.microsoft.com/office/drawing/2014/main" id="{323F09AF-398A-114B-BA6C-6E860E962486}"/>
              </a:ext>
            </a:extLst>
          </p:cNvPr>
          <p:cNvSpPr/>
          <p:nvPr/>
        </p:nvSpPr>
        <p:spPr>
          <a:xfrm>
            <a:off x="1193034" y="3815731"/>
            <a:ext cx="3935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 от решения на основе работы с данными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E859DDD-D7AD-9D4A-A12F-830F169D2D85}"/>
              </a:ext>
            </a:extLst>
          </p:cNvPr>
          <p:cNvSpPr/>
          <p:nvPr/>
        </p:nvSpPr>
        <p:spPr>
          <a:xfrm>
            <a:off x="3746896" y="3070267"/>
            <a:ext cx="4472253" cy="3787733"/>
          </a:xfrm>
          <a:prstGeom prst="rect">
            <a:avLst/>
          </a:prstGeom>
          <a:solidFill>
            <a:srgbClr val="0C0C0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рямоугольник 250">
            <a:extLst>
              <a:ext uri="{FF2B5EF4-FFF2-40B4-BE49-F238E27FC236}">
                <a16:creationId xmlns="" xmlns:a16="http://schemas.microsoft.com/office/drawing/2014/main" id="{3E82BFCB-7267-8A40-8732-91323561C812}"/>
              </a:ext>
            </a:extLst>
          </p:cNvPr>
          <p:cNvSpPr/>
          <p:nvPr/>
        </p:nvSpPr>
        <p:spPr>
          <a:xfrm>
            <a:off x="4996972" y="4895580"/>
            <a:ext cx="2796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</a:t>
            </a:r>
            <a:endParaRPr lang="ru-RU" sz="1200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Сокращение объемов </a:t>
            </a:r>
          </a:p>
          <a:p>
            <a:pPr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Хранения данных </a:t>
            </a:r>
          </a:p>
          <a:p>
            <a:pPr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 потери</a:t>
            </a:r>
          </a:p>
          <a:p>
            <a:pPr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Их информативности  </a:t>
            </a:r>
            <a:endParaRPr lang="ru-RU" sz="1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="" xmlns:a16="http://schemas.microsoft.com/office/drawing/2014/main" id="{4ACBDDA3-7BC8-8D46-8B42-B75EAB676622}"/>
              </a:ext>
            </a:extLst>
          </p:cNvPr>
          <p:cNvSpPr/>
          <p:nvPr/>
        </p:nvSpPr>
        <p:spPr>
          <a:xfrm>
            <a:off x="4096831" y="4868878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100 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6" name="Прямоугольник 18">
            <a:extLst>
              <a:ext uri="{FF2B5EF4-FFF2-40B4-BE49-F238E27FC236}">
                <a16:creationId xmlns="" xmlns:a16="http://schemas.microsoft.com/office/drawing/2014/main" id="{24CC4FF6-6030-3740-8701-93311097B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6831" y="4164563"/>
            <a:ext cx="732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90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0" name="Прямоугольник 249">
            <a:extLst>
              <a:ext uri="{FF2B5EF4-FFF2-40B4-BE49-F238E27FC236}">
                <a16:creationId xmlns="" xmlns:a16="http://schemas.microsoft.com/office/drawing/2014/main" id="{CAB2AC99-BBEF-7E44-834F-BB74115E049C}"/>
              </a:ext>
            </a:extLst>
          </p:cNvPr>
          <p:cNvSpPr/>
          <p:nvPr/>
        </p:nvSpPr>
        <p:spPr>
          <a:xfrm>
            <a:off x="5017279" y="4212290"/>
            <a:ext cx="2776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Процентов</a:t>
            </a:r>
          </a:p>
          <a:p>
            <a:pPr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Сокращение времени </a:t>
            </a:r>
          </a:p>
          <a:p>
            <a:pPr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 процессов </a:t>
            </a:r>
            <a:endParaRPr lang="ru-RU" sz="1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"/>
          <a:stretch/>
        </p:blipFill>
        <p:spPr bwMode="auto">
          <a:xfrm>
            <a:off x="7110283" y="1002082"/>
            <a:ext cx="4007298" cy="257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234562A2-595C-C144-A55F-79982341042B}"/>
              </a:ext>
            </a:extLst>
          </p:cNvPr>
          <p:cNvSpPr/>
          <p:nvPr/>
        </p:nvSpPr>
        <p:spPr>
          <a:xfrm>
            <a:off x="9394570" y="1484313"/>
            <a:ext cx="2179264" cy="104971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99" y="1570089"/>
            <a:ext cx="2162635" cy="88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" name="Прямоугольник 234">
            <a:extLst>
              <a:ext uri="{FF2B5EF4-FFF2-40B4-BE49-F238E27FC236}">
                <a16:creationId xmlns="" xmlns:a16="http://schemas.microsoft.com/office/drawing/2014/main" id="{5B39226F-37D2-194D-94D9-645912BBE6F5}"/>
              </a:ext>
            </a:extLst>
          </p:cNvPr>
          <p:cNvSpPr/>
          <p:nvPr/>
        </p:nvSpPr>
        <p:spPr>
          <a:xfrm>
            <a:off x="4074102" y="1300710"/>
            <a:ext cx="3132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Решение на основе работы с данными</a:t>
            </a:r>
          </a:p>
        </p:txBody>
      </p:sp>
    </p:spTree>
    <p:extLst>
      <p:ext uri="{BB962C8B-B14F-4D97-AF65-F5344CB8AC3E}">
        <p14:creationId xmlns:p14="http://schemas.microsoft.com/office/powerpoint/2010/main" val="9662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addaa6d41303317c47cbebe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Тема Office">
  <a:themeElements>
    <a:clrScheme name="Другая 1">
      <a:dk1>
        <a:srgbClr val="0C0C0C"/>
      </a:dk1>
      <a:lt1>
        <a:srgbClr val="FFFFFF"/>
      </a:lt1>
      <a:dk2>
        <a:srgbClr val="003462"/>
      </a:dk2>
      <a:lt2>
        <a:srgbClr val="FFFFFF"/>
      </a:lt2>
      <a:accent1>
        <a:srgbClr val="87A1B2"/>
      </a:accent1>
      <a:accent2>
        <a:srgbClr val="B3CFDE"/>
      </a:accent2>
      <a:accent3>
        <a:srgbClr val="C8B1AC"/>
      </a:accent3>
      <a:accent4>
        <a:srgbClr val="00B0F0"/>
      </a:accent4>
      <a:accent5>
        <a:srgbClr val="FFC072"/>
      </a:accent5>
      <a:accent6>
        <a:srgbClr val="D9D9D9"/>
      </a:accent6>
      <a:hlink>
        <a:srgbClr val="8E708F"/>
      </a:hlink>
      <a:folHlink>
        <a:srgbClr val="68BB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114</Words>
  <Application>Microsoft Office PowerPoint</Application>
  <PresentationFormat>Произвольный</PresentationFormat>
  <Paragraphs>25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Реинжиниринг бизнес-процесса расчетного обоснования проектов в рамках концепции цифрового предприятия «АО ОКБМ Африкантов» | ИнЖИНИРИНГ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Буассонад Георгий Владимирович</dc:creator>
  <cp:lastModifiedBy>Киселев Николай Игоревич</cp:lastModifiedBy>
  <cp:revision>2318</cp:revision>
  <cp:lastPrinted>2018-10-01T15:06:15Z</cp:lastPrinted>
  <dcterms:created xsi:type="dcterms:W3CDTF">2017-04-24T12:09:44Z</dcterms:created>
  <dcterms:modified xsi:type="dcterms:W3CDTF">2018-11-02T12:56:50Z</dcterms:modified>
</cp:coreProperties>
</file>