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60" r:id="rId3"/>
  </p:sldMasterIdLst>
  <p:sldIdLst>
    <p:sldId id="258" r:id="rId4"/>
    <p:sldId id="256" r:id="rId5"/>
    <p:sldId id="269" r:id="rId6"/>
    <p:sldId id="277" r:id="rId7"/>
    <p:sldId id="278" r:id="rId8"/>
    <p:sldId id="276" r:id="rId9"/>
    <p:sldId id="275" r:id="rId10"/>
    <p:sldId id="279" r:id="rId11"/>
    <p:sldId id="274" r:id="rId12"/>
    <p:sldId id="273" r:id="rId13"/>
    <p:sldId id="272" r:id="rId14"/>
    <p:sldId id="28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20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3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83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2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nfo@resourcetrans.ru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7" b="62"/>
          <a:stretch/>
        </p:blipFill>
        <p:spPr bwMode="auto">
          <a:xfrm>
            <a:off x="0" y="8546"/>
            <a:ext cx="4494363" cy="684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 userDrawn="1"/>
        </p:nvSpPr>
        <p:spPr>
          <a:xfrm>
            <a:off x="-542835" y="0"/>
            <a:ext cx="9143315" cy="697778"/>
          </a:xfrm>
          <a:prstGeom prst="parallelogram">
            <a:avLst>
              <a:gd name="adj" fmla="val 26589"/>
            </a:avLst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53550" y="59603"/>
            <a:ext cx="20002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4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l="28610"/>
          <a:stretch/>
        </p:blipFill>
        <p:spPr>
          <a:xfrm>
            <a:off x="5572084" y="-17093"/>
            <a:ext cx="6603900" cy="6870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/>
          <a:srcRect l="47088" t="13027" r="42568" b="7981"/>
          <a:stretch/>
        </p:blipFill>
        <p:spPr>
          <a:xfrm>
            <a:off x="0" y="2570"/>
            <a:ext cx="5783224" cy="6863976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 userDrawn="1"/>
        </p:nvSpPr>
        <p:spPr>
          <a:xfrm>
            <a:off x="500137" y="4577459"/>
            <a:ext cx="325262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prstClr val="white"/>
                </a:solidFill>
                <a:latin typeface="PT Sans Caption"/>
              </a:rPr>
              <a:t>Контактная информация</a:t>
            </a:r>
          </a:p>
        </p:txBody>
      </p:sp>
      <p:sp>
        <p:nvSpPr>
          <p:cNvPr id="9" name="Текст 2"/>
          <p:cNvSpPr txBox="1">
            <a:spLocks/>
          </p:cNvSpPr>
          <p:nvPr userDrawn="1"/>
        </p:nvSpPr>
        <p:spPr>
          <a:xfrm>
            <a:off x="500137" y="5009259"/>
            <a:ext cx="325262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127287, Россия, г. Москва,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2-я Хуторская ул., д. 38А, стр.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rPr>
              <a:t>Тел. +7 (495) 646-08-39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www.resourcetrans.ru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04" y="6048543"/>
            <a:ext cx="3232505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668938">
              <a:defRPr/>
            </a:pPr>
            <a:r>
              <a:rPr lang="ru-RU" sz="1200" dirty="0">
                <a:latin typeface="PT Sans Caption" pitchFamily="34" charset="-52"/>
              </a:rPr>
              <a:t>Москва, </a:t>
            </a:r>
            <a:r>
              <a:rPr lang="ru-RU" sz="1200" dirty="0" smtClean="0">
                <a:latin typeface="PT Sans Caption" pitchFamily="34" charset="-52"/>
              </a:rPr>
              <a:t>2018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004" y="3016379"/>
            <a:ext cx="5567231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PT Sans Caption" pitchFamily="34" charset="-52"/>
              </a:rPr>
              <a:t>Сервис печати</a:t>
            </a:r>
            <a:endParaRPr lang="ru-RU" sz="3200" b="1" dirty="0">
              <a:latin typeface="PT Sans Caption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4860" y="4479892"/>
            <a:ext cx="2424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Леонид Кушнир</a:t>
            </a:r>
            <a:endParaRPr lang="ru-RU" i="1" dirty="0" smtClean="0"/>
          </a:p>
          <a:p>
            <a:r>
              <a:rPr lang="ru-RU" i="1" smtClean="0"/>
              <a:t>ООО </a:t>
            </a:r>
            <a:r>
              <a:rPr lang="ru-RU" i="1" dirty="0"/>
              <a:t>«</a:t>
            </a:r>
            <a:r>
              <a:rPr lang="ru-RU" i="1" dirty="0" err="1"/>
              <a:t>РесурсТранс</a:t>
            </a:r>
            <a:r>
              <a:rPr lang="ru-RU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357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Мониторинг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894" y="1196502"/>
            <a:ext cx="1070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снятия отчетов по отпечатанным страницам по </a:t>
            </a:r>
            <a:r>
              <a:rPr lang="ru-RU" dirty="0" smtClean="0"/>
              <a:t>филиалам</a:t>
            </a:r>
            <a:r>
              <a:rPr lang="ru-RU" dirty="0" smtClean="0"/>
              <a:t> </a:t>
            </a:r>
            <a:r>
              <a:rPr lang="ru-RU" dirty="0" smtClean="0"/>
              <a:t>используем программу </a:t>
            </a:r>
            <a:r>
              <a:rPr lang="en-US" dirty="0" smtClean="0"/>
              <a:t>Net Admin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679331"/>
            <a:ext cx="10708106" cy="47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Отчеты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185" y="1177047"/>
            <a:ext cx="1103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Различные варианты отчетов, от </a:t>
            </a:r>
            <a:r>
              <a:rPr lang="en-US" dirty="0" smtClean="0"/>
              <a:t>s/n</a:t>
            </a:r>
            <a:r>
              <a:rPr lang="ru-RU" dirty="0" smtClean="0"/>
              <a:t> до версии прошивки, выборка по неделям/месяцам/кварталам по каждой дороге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85" y="1627968"/>
            <a:ext cx="6597019" cy="46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Выводы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185" y="1177047"/>
            <a:ext cx="1103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Данное решение позволило повысить доступность сервиса печати до 99,99%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3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Принт-серверы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622" y="1234623"/>
            <a:ext cx="754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у нас 6</a:t>
            </a:r>
            <a:r>
              <a:rPr lang="en-US" dirty="0" smtClean="0"/>
              <a:t> </a:t>
            </a:r>
            <a:r>
              <a:rPr lang="ru-RU" dirty="0" smtClean="0"/>
              <a:t>принт-серверов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33197" y="1598259"/>
            <a:ext cx="9113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которых установлены разнообразные драйвера принтеров, что бы не устанавливать множество драйверов под каждый локальный принтер на каждую </a:t>
            </a:r>
            <a:r>
              <a:rPr lang="en-US" dirty="0" smtClean="0"/>
              <a:t>RDS</a:t>
            </a:r>
            <a:r>
              <a:rPr lang="ru-RU" dirty="0" smtClean="0"/>
              <a:t>, существует </a:t>
            </a:r>
            <a:r>
              <a:rPr lang="en-US" dirty="0"/>
              <a:t>Remote Desktop Easy </a:t>
            </a:r>
            <a:r>
              <a:rPr lang="en-US" dirty="0" smtClean="0"/>
              <a:t>Print</a:t>
            </a:r>
            <a:r>
              <a:rPr lang="ru-RU" dirty="0" smtClean="0"/>
              <a:t> драйвер, </a:t>
            </a:r>
            <a:r>
              <a:rPr lang="en-US" dirty="0" smtClean="0"/>
              <a:t>Microsoft</a:t>
            </a:r>
            <a:r>
              <a:rPr lang="ru-RU" dirty="0" smtClean="0"/>
              <a:t> внедрила его начиная 2008 </a:t>
            </a:r>
            <a:r>
              <a:rPr lang="en-US" dirty="0" smtClean="0"/>
              <a:t>server</a:t>
            </a:r>
            <a:r>
              <a:rPr lang="ru-RU" dirty="0" smtClean="0"/>
              <a:t>, он работает с перенаправленными принтерами.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21" y="3403143"/>
            <a:ext cx="10261310" cy="13129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0621" y="5153572"/>
            <a:ext cx="10744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Используется изоляция драйверов, если произошла ошибка в каком то приложении при печати, диспетчер печати на </a:t>
            </a:r>
            <a:r>
              <a:rPr lang="en-US" dirty="0" smtClean="0"/>
              <a:t>RDS</a:t>
            </a:r>
            <a:r>
              <a:rPr lang="ru-RU" dirty="0" smtClean="0"/>
              <a:t> продолжает работать стабильно, ошибка касается только приложения, без </a:t>
            </a:r>
            <a:r>
              <a:rPr lang="ru-RU" dirty="0"/>
              <a:t>и</a:t>
            </a:r>
            <a:r>
              <a:rPr lang="ru-RU" dirty="0" smtClean="0"/>
              <a:t>золяции «служба печати» остановилась бы на всем </a:t>
            </a:r>
            <a:r>
              <a:rPr lang="en-US" dirty="0" smtClean="0"/>
              <a:t>RDS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9" y="1644175"/>
            <a:ext cx="1877388" cy="132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Как работала печать раньше?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210" y="1228933"/>
            <a:ext cx="10883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это работало раньше?</a:t>
            </a:r>
          </a:p>
          <a:p>
            <a:endParaRPr lang="ru-RU" dirty="0"/>
          </a:p>
          <a:p>
            <a:r>
              <a:rPr lang="ru-RU" dirty="0" smtClean="0"/>
              <a:t>При входе в удаленный сеанс у каждого пользователя запускался определённый скрипт – </a:t>
            </a:r>
            <a:r>
              <a:rPr lang="en-US" dirty="0" smtClean="0"/>
              <a:t>Kix32</a:t>
            </a:r>
            <a:r>
              <a:rPr lang="ru-RU" dirty="0" smtClean="0"/>
              <a:t>, который подключал нужные пользователю принтеры.</a:t>
            </a:r>
          </a:p>
          <a:p>
            <a:r>
              <a:rPr lang="ru-RU" dirty="0"/>
              <a:t>У этого скрипта есть свой конфигурационный файл, в который записывается информация о принадлежности принтера к группе в </a:t>
            </a:r>
            <a:r>
              <a:rPr lang="en-US" dirty="0"/>
              <a:t>AD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Выглядело это так: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5" y="3533696"/>
            <a:ext cx="3705225" cy="733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210" y="4608945"/>
            <a:ext cx="10883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 как и любой софт </a:t>
            </a:r>
            <a:r>
              <a:rPr lang="en-US" dirty="0" err="1" smtClean="0"/>
              <a:t>Kix</a:t>
            </a:r>
            <a:r>
              <a:rPr lang="ru-RU" dirty="0" smtClean="0"/>
              <a:t> не идеален, если у пользователя больше 5 принтеров, принтер по умолчанию может не выставиться. </a:t>
            </a:r>
          </a:p>
          <a:p>
            <a:r>
              <a:rPr lang="ru-RU" dirty="0" smtClean="0"/>
              <a:t>Большой размер конфигурационного файла не позволял сделать удобную фильтрацию.</a:t>
            </a:r>
          </a:p>
          <a:p>
            <a:r>
              <a:rPr lang="ru-RU" dirty="0" smtClean="0"/>
              <a:t>Очень частые </a:t>
            </a:r>
            <a:r>
              <a:rPr lang="ru-RU" dirty="0" err="1" smtClean="0"/>
              <a:t>слетания</a:t>
            </a:r>
            <a:r>
              <a:rPr lang="ru-RU" dirty="0" smtClean="0"/>
              <a:t> принтера по умолчанию.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1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Новый метод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прописания</a:t>
            </a:r>
            <a:r>
              <a:rPr lang="ru-RU" sz="2000" b="1" dirty="0" smtClean="0">
                <a:solidFill>
                  <a:schemeClr val="bg1"/>
                </a:solidFill>
              </a:rPr>
              <a:t> принтеров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894" y="1186962"/>
            <a:ext cx="8175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данный момент</a:t>
            </a:r>
            <a:r>
              <a:rPr lang="en-US" dirty="0" smtClean="0"/>
              <a:t> </a:t>
            </a:r>
            <a:r>
              <a:rPr lang="ru-RU" dirty="0" smtClean="0"/>
              <a:t>все принтеры прописаны в Групповые политики.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8" y="1738851"/>
            <a:ext cx="7209524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Новый метод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прописания</a:t>
            </a:r>
            <a:r>
              <a:rPr lang="ru-RU" sz="2000" b="1" dirty="0" smtClean="0">
                <a:solidFill>
                  <a:schemeClr val="bg1"/>
                </a:solidFill>
              </a:rPr>
              <a:t> принтеров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472" y="1186962"/>
            <a:ext cx="11448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Каждая запись принтера производит нацеливание на группы, в которых прописаны учетные записи сотрудников с разрешением для печати на данном устройстве.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964" y="2084853"/>
            <a:ext cx="3321139" cy="3794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592" y="2232662"/>
            <a:ext cx="5044347" cy="34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Плюсы нового метода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72" y="1186962"/>
            <a:ext cx="108331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Плюсы в использовании новой системы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используется стороннее ПО которое может внезапно отказать.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Используемый метод внесения новых принтеров полностью интегрирован с ОС и потому не вызывает ошибок совместимости.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Полностью бесплатна. Готовые системы печати сторонних производителей стоят в среднем 1400</a:t>
            </a:r>
            <a:r>
              <a:rPr lang="en-US" dirty="0" smtClean="0"/>
              <a:t>$ </a:t>
            </a:r>
            <a:r>
              <a:rPr lang="ru-RU" dirty="0" smtClean="0"/>
              <a:t>за один сервер.(</a:t>
            </a:r>
            <a:r>
              <a:rPr lang="en-US" dirty="0" err="1" smtClean="0"/>
              <a:t>ThinPrint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Новый метод более наглядный, имеет удобный интерфейс использования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Информации на специализированных сайтах по возможным проблемам и способам их решения на порядки больше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Параллелограмм 3"/>
          <p:cNvSpPr/>
          <p:nvPr/>
        </p:nvSpPr>
        <p:spPr>
          <a:xfrm flipH="1" flipV="1">
            <a:off x="-950551" y="4527175"/>
            <a:ext cx="14086258" cy="2345335"/>
          </a:xfrm>
          <a:prstGeom prst="parallelogram">
            <a:avLst>
              <a:gd name="adj" fmla="val 25987"/>
            </a:avLst>
          </a:prstGeom>
          <a:gradFill>
            <a:gsLst>
              <a:gs pos="42000">
                <a:srgbClr val="00539F"/>
              </a:gs>
              <a:gs pos="99000">
                <a:srgbClr val="BCBEC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4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Проблемы нового метода и способы решения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72" y="1186962"/>
            <a:ext cx="11253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новом методе </a:t>
            </a:r>
            <a:r>
              <a:rPr lang="ru-RU" dirty="0" err="1" smtClean="0"/>
              <a:t>прописания</a:t>
            </a:r>
            <a:r>
              <a:rPr lang="ru-RU" dirty="0" smtClean="0"/>
              <a:t> принтеров на момент эксплуатации были выявлены следующие проблемы: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Слетает принтер по умолчанию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результате неправильно завершенного терминального сеанса со стороны пользователя, на сервере остаются лишние записи в системе и фантомные принтеры.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" y="3289835"/>
            <a:ext cx="4342857" cy="160952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869329" y="3467105"/>
            <a:ext cx="3920428" cy="15377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Пример: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3 первых принтера прописаны для пользователя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Последний принтер - фантом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036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Способы решения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" y="1900827"/>
            <a:ext cx="8244591" cy="4191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472" y="1167184"/>
            <a:ext cx="1120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Методом решения данных проблем было написание специально скрипта(мини программы) которая срабатывает каждую ночь и очищает всё ненужное.</a:t>
            </a:r>
          </a:p>
        </p:txBody>
      </p:sp>
    </p:spTree>
    <p:extLst>
      <p:ext uri="{BB962C8B-B14F-4D97-AF65-F5344CB8AC3E}">
        <p14:creationId xmlns:p14="http://schemas.microsoft.com/office/powerpoint/2010/main" val="17834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7170" y="46440"/>
            <a:ext cx="7246822" cy="604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Удаленная настройка принтеров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894" y="1206230"/>
            <a:ext cx="1129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удаленной настройки принтеров </a:t>
            </a:r>
            <a:r>
              <a:rPr lang="en-US" dirty="0" smtClean="0"/>
              <a:t>Kyocera</a:t>
            </a:r>
            <a:r>
              <a:rPr lang="ru-RU" dirty="0" smtClean="0"/>
              <a:t> так же используется программа </a:t>
            </a:r>
            <a:r>
              <a:rPr lang="en-US" dirty="0" smtClean="0"/>
              <a:t>Net Viewer</a:t>
            </a:r>
            <a:r>
              <a:rPr lang="ru-RU" dirty="0" smtClean="0"/>
              <a:t>, позволяющая редактировать все доступные настройки принтеров.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471" y="1852561"/>
            <a:ext cx="5155658" cy="4439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4" y="1852561"/>
            <a:ext cx="5830887" cy="43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РесурсТра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9F"/>
      </a:accent1>
      <a:accent2>
        <a:srgbClr val="69BE28"/>
      </a:accent2>
      <a:accent3>
        <a:srgbClr val="58595B"/>
      </a:accent3>
      <a:accent4>
        <a:srgbClr val="BCBEC0"/>
      </a:accent4>
      <a:accent5>
        <a:srgbClr val="000000"/>
      </a:accent5>
      <a:accent6>
        <a:srgbClr val="FFFFFF"/>
      </a:accent6>
      <a:hlink>
        <a:srgbClr val="00549F"/>
      </a:hlink>
      <a:folHlink>
        <a:srgbClr val="BCBEC0"/>
      </a:folHlink>
    </a:clrScheme>
    <a:fontScheme name="РесурсТранс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446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PT Sans Caption</vt:lpstr>
      <vt:lpstr>1_Специальное оформление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Богатикова Анастасия Владимировна</dc:creator>
  <cp:lastModifiedBy>Кушнир Леонид Григорьевич</cp:lastModifiedBy>
  <cp:revision>27</cp:revision>
  <dcterms:created xsi:type="dcterms:W3CDTF">2018-10-23T11:45:50Z</dcterms:created>
  <dcterms:modified xsi:type="dcterms:W3CDTF">2018-11-01T18:53:56Z</dcterms:modified>
</cp:coreProperties>
</file>