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48" r:id="rId2"/>
    <p:sldMasterId id="2147483660" r:id="rId3"/>
  </p:sldMasterIdLst>
  <p:sldIdLst>
    <p:sldId id="258" r:id="rId4"/>
    <p:sldId id="256" r:id="rId5"/>
    <p:sldId id="257" r:id="rId6"/>
    <p:sldId id="260" r:id="rId7"/>
    <p:sldId id="261" r:id="rId8"/>
    <p:sldId id="268" r:id="rId9"/>
    <p:sldId id="267" r:id="rId10"/>
    <p:sldId id="25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9205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134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4783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2837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6227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info@resourcetrans.ru" TargetMode="Externa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647" b="62"/>
          <a:stretch/>
        </p:blipFill>
        <p:spPr bwMode="auto">
          <a:xfrm>
            <a:off x="0" y="8546"/>
            <a:ext cx="4494363" cy="6849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41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араллелограмм 6"/>
          <p:cNvSpPr/>
          <p:nvPr userDrawn="1"/>
        </p:nvSpPr>
        <p:spPr>
          <a:xfrm>
            <a:off x="-542835" y="0"/>
            <a:ext cx="9143315" cy="697778"/>
          </a:xfrm>
          <a:prstGeom prst="parallelogram">
            <a:avLst>
              <a:gd name="adj" fmla="val 26589"/>
            </a:avLst>
          </a:prstGeom>
          <a:solidFill>
            <a:srgbClr val="00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353550" y="59603"/>
            <a:ext cx="20002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642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/>
          <a:srcRect l="28610"/>
          <a:stretch/>
        </p:blipFill>
        <p:spPr>
          <a:xfrm>
            <a:off x="5572084" y="-17093"/>
            <a:ext cx="6603900" cy="68708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4"/>
          <a:srcRect l="47088" t="13027" r="42568" b="7981"/>
          <a:stretch/>
        </p:blipFill>
        <p:spPr>
          <a:xfrm>
            <a:off x="0" y="2570"/>
            <a:ext cx="5783224" cy="6863976"/>
          </a:xfrm>
          <a:prstGeom prst="rect">
            <a:avLst/>
          </a:prstGeom>
        </p:spPr>
      </p:pic>
      <p:sp>
        <p:nvSpPr>
          <p:cNvPr id="8" name="Текст 2"/>
          <p:cNvSpPr txBox="1">
            <a:spLocks/>
          </p:cNvSpPr>
          <p:nvPr userDrawn="1"/>
        </p:nvSpPr>
        <p:spPr>
          <a:xfrm>
            <a:off x="500137" y="4577459"/>
            <a:ext cx="325262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600" dirty="0" smtClean="0">
                <a:solidFill>
                  <a:prstClr val="white"/>
                </a:solidFill>
                <a:latin typeface="PT Sans Caption"/>
              </a:rPr>
              <a:t>Контактная информация</a:t>
            </a:r>
          </a:p>
        </p:txBody>
      </p:sp>
      <p:sp>
        <p:nvSpPr>
          <p:cNvPr id="9" name="Текст 2"/>
          <p:cNvSpPr txBox="1">
            <a:spLocks/>
          </p:cNvSpPr>
          <p:nvPr userDrawn="1"/>
        </p:nvSpPr>
        <p:spPr>
          <a:xfrm>
            <a:off x="500137" y="5009259"/>
            <a:ext cx="3252623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T Sans Caption"/>
                <a:ea typeface="+mn-ea"/>
                <a:cs typeface="+mn-cs"/>
              </a:rPr>
              <a:t>127287, Россия, г. Москва,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T Sans Caption"/>
                <a:ea typeface="+mn-ea"/>
                <a:cs typeface="+mn-cs"/>
              </a:rPr>
              <a:t>2-я Хуторская ул., д. 38А, стр. 14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T Sans Caption"/>
                <a:ea typeface="+mn-ea"/>
                <a:cs typeface="+mn-cs"/>
              </a:rPr>
              <a:t>Тел. +7 (495) 646-08-39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  <a:hlinkClick r:id="rId5"/>
              </a:rPr>
              <a:t>u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/>
            </a:r>
            <a:b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</a:b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www.resourcetrans.ru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 Captio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9473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57004" y="6048543"/>
            <a:ext cx="3232505" cy="184666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668938">
              <a:defRPr/>
            </a:pPr>
            <a:r>
              <a:rPr lang="ru-RU" sz="1200" dirty="0">
                <a:latin typeface="PT Sans Caption" pitchFamily="34" charset="-52"/>
              </a:rPr>
              <a:t>Москва, </a:t>
            </a:r>
            <a:r>
              <a:rPr lang="ru-RU" sz="1200" dirty="0" smtClean="0">
                <a:latin typeface="PT Sans Caption" pitchFamily="34" charset="-52"/>
              </a:rPr>
              <a:t>2018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57004" y="2634242"/>
            <a:ext cx="5567231" cy="147732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ru-RU" sz="3200" b="1" dirty="0">
                <a:latin typeface="PT Sans Caption" pitchFamily="34" charset="-52"/>
              </a:rPr>
              <a:t>К</a:t>
            </a:r>
            <a:r>
              <a:rPr lang="ru-RU" sz="3200" b="1" dirty="0">
                <a:latin typeface="PT Sans Caption" pitchFamily="34" charset="-52"/>
              </a:rPr>
              <a:t>онтроль </a:t>
            </a:r>
            <a:r>
              <a:rPr lang="ru-RU" sz="3200" b="1" dirty="0">
                <a:latin typeface="PT Sans Caption" pitchFamily="34" charset="-52"/>
              </a:rPr>
              <a:t>загрузки данных с карт водителей </a:t>
            </a:r>
            <a:r>
              <a:rPr lang="en-US" sz="3200" b="1" dirty="0">
                <a:latin typeface="PT Sans Caption" pitchFamily="34" charset="-52"/>
              </a:rPr>
              <a:t>GR</a:t>
            </a:r>
            <a:r>
              <a:rPr lang="ru-RU" sz="3200" b="1" dirty="0">
                <a:latin typeface="PT Sans Caption" pitchFamily="34" charset="-52"/>
              </a:rPr>
              <a:t>.</a:t>
            </a:r>
            <a:r>
              <a:rPr lang="en-US" sz="3200" b="1" dirty="0" smtClean="0">
                <a:latin typeface="PT Sans Caption" pitchFamily="34" charset="-52"/>
              </a:rPr>
              <a:t>CARDS</a:t>
            </a:r>
            <a:endParaRPr lang="ru-RU" sz="3200" b="1" dirty="0">
              <a:latin typeface="PT Sans Caption" pitchFamily="34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4860" y="4479892"/>
            <a:ext cx="524983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Леонид Кушнир </a:t>
            </a:r>
            <a:endParaRPr lang="ru-RU" i="1" dirty="0" smtClean="0"/>
          </a:p>
          <a:p>
            <a:endParaRPr lang="ru-RU" i="1" dirty="0" smtClean="0"/>
          </a:p>
          <a:p>
            <a:r>
              <a:rPr lang="ru-RU" i="1" dirty="0" smtClean="0"/>
              <a:t>Заместитель генерального директора по ИТ</a:t>
            </a:r>
          </a:p>
          <a:p>
            <a:r>
              <a:rPr lang="ru-RU" i="1" dirty="0" smtClean="0"/>
              <a:t>ООО </a:t>
            </a:r>
            <a:r>
              <a:rPr lang="ru-RU" i="1" dirty="0"/>
              <a:t>«</a:t>
            </a:r>
            <a:r>
              <a:rPr lang="ru-RU" i="1" dirty="0" err="1"/>
              <a:t>РесурсТранс</a:t>
            </a:r>
            <a:r>
              <a:rPr lang="ru-RU" i="1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13577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7170" y="46440"/>
            <a:ext cx="7246822" cy="60490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chemeClr val="bg1"/>
                </a:solidFill>
              </a:rPr>
              <a:t>Задача:</a:t>
            </a:r>
            <a:endParaRPr lang="ru-RU" sz="1800" b="1" dirty="0"/>
          </a:p>
          <a:p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71" y="3576455"/>
            <a:ext cx="12285765" cy="3301799"/>
          </a:xfrm>
          <a:prstGeom prst="rect">
            <a:avLst/>
          </a:prstGeom>
        </p:spPr>
      </p:pic>
      <p:sp>
        <p:nvSpPr>
          <p:cNvPr id="13" name="Стрелка вправо 12"/>
          <p:cNvSpPr/>
          <p:nvPr/>
        </p:nvSpPr>
        <p:spPr>
          <a:xfrm>
            <a:off x="4585350" y="1770020"/>
            <a:ext cx="1219531" cy="1367133"/>
          </a:xfrm>
          <a:prstGeom prst="rightArrow">
            <a:avLst>
              <a:gd name="adj1" fmla="val 66219"/>
              <a:gd name="adj2" fmla="val 50000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 Caption"/>
              <a:ea typeface="+mn-ea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947" y="3560373"/>
            <a:ext cx="3683630" cy="331788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27169" y="976258"/>
            <a:ext cx="116680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</a:rPr>
              <a:t>Согласно требованиям регламента «Считывание данных с карт </a:t>
            </a:r>
            <a:r>
              <a:rPr lang="ru-RU" dirty="0" err="1">
                <a:latin typeface="Times New Roman" panose="02020603050405020304" pitchFamily="18" charset="0"/>
              </a:rPr>
              <a:t>тахографов</a:t>
            </a:r>
            <a:r>
              <a:rPr lang="ru-RU" dirty="0">
                <a:latin typeface="Times New Roman" panose="02020603050405020304" pitchFamily="18" charset="0"/>
              </a:rPr>
              <a:t>» ООО «</a:t>
            </a:r>
            <a:r>
              <a:rPr lang="ru-RU" dirty="0" err="1">
                <a:latin typeface="Times New Roman" panose="02020603050405020304" pitchFamily="18" charset="0"/>
              </a:rPr>
              <a:t>РесурсТранс</a:t>
            </a:r>
            <a:r>
              <a:rPr lang="ru-RU" dirty="0">
                <a:latin typeface="Times New Roman" panose="02020603050405020304" pitchFamily="18" charset="0"/>
              </a:rPr>
              <a:t>», считывание карт водителей должно производится не реже 2 (двух) раз в месяц: в период с 1 по 14 число месяца и с 14 по 28 число каждого месяца. </a:t>
            </a:r>
            <a:endParaRPr lang="ru-RU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89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0"/>
          <a:stretch/>
        </p:blipFill>
        <p:spPr>
          <a:xfrm>
            <a:off x="0" y="1842337"/>
            <a:ext cx="12192000" cy="3807116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 flipH="1">
            <a:off x="373696" y="2451323"/>
            <a:ext cx="176836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310673" y="2704839"/>
            <a:ext cx="1037949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solidFill>
                  <a:prstClr val="white"/>
                </a:solidFill>
              </a:rPr>
              <a:t>РЕШЕНИЕ </a:t>
            </a:r>
            <a:r>
              <a:rPr lang="ru-RU" sz="3200" b="1" dirty="0" smtClean="0">
                <a:solidFill>
                  <a:prstClr val="white"/>
                </a:solidFill>
              </a:rPr>
              <a:t>№ 1:</a:t>
            </a:r>
            <a:endParaRPr lang="ru-RU" sz="3200" b="1" dirty="0" smtClean="0">
              <a:solidFill>
                <a:prstClr val="white"/>
              </a:solidFill>
            </a:endParaRPr>
          </a:p>
          <a:p>
            <a:pPr lvl="0"/>
            <a:endParaRPr lang="ru-RU" sz="3200" b="1" dirty="0" smtClean="0">
              <a:solidFill>
                <a:prstClr val="white"/>
              </a:solidFill>
            </a:endParaRPr>
          </a:p>
          <a:p>
            <a:pPr lvl="0"/>
            <a:r>
              <a:rPr lang="ru-RU" sz="3200" b="1" dirty="0" smtClean="0">
                <a:solidFill>
                  <a:prstClr val="white"/>
                </a:solidFill>
              </a:rPr>
              <a:t>Провести интеграцию между программами </a:t>
            </a:r>
            <a:r>
              <a:rPr lang="en-US" sz="3200" b="1" dirty="0" err="1" smtClean="0">
                <a:solidFill>
                  <a:prstClr val="white"/>
                </a:solidFill>
              </a:rPr>
              <a:t>Georoute</a:t>
            </a:r>
            <a:r>
              <a:rPr lang="ru-RU" sz="3200" b="1" dirty="0" smtClean="0">
                <a:solidFill>
                  <a:prstClr val="white"/>
                </a:solidFill>
              </a:rPr>
              <a:t> и 1С АТП.</a:t>
            </a:r>
            <a:endParaRPr lang="ru-RU" sz="32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53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flipH="1">
            <a:off x="373696" y="2451323"/>
            <a:ext cx="176836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2"/>
          <p:cNvSpPr txBox="1">
            <a:spLocks/>
          </p:cNvSpPr>
          <p:nvPr/>
        </p:nvSpPr>
        <p:spPr>
          <a:xfrm>
            <a:off x="373696" y="837637"/>
            <a:ext cx="1103761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800" dirty="0"/>
              <a:t>В компании ООО «</a:t>
            </a:r>
            <a:r>
              <a:rPr lang="ru-RU" sz="1800" dirty="0" err="1"/>
              <a:t>РесурсТранс</a:t>
            </a:r>
            <a:r>
              <a:rPr lang="ru-RU" sz="1800" dirty="0" smtClean="0"/>
              <a:t>», для получения информации о режиме труда и отдыха водителей используется программа </a:t>
            </a:r>
            <a:r>
              <a:rPr lang="en-US" sz="1800" dirty="0" err="1" smtClean="0"/>
              <a:t>Georoute</a:t>
            </a:r>
            <a:r>
              <a:rPr lang="ru-RU" sz="1800" dirty="0" smtClean="0"/>
              <a:t>. </a:t>
            </a:r>
            <a:endParaRPr lang="ru-RU" sz="1800" dirty="0"/>
          </a:p>
        </p:txBody>
      </p:sp>
      <p:sp>
        <p:nvSpPr>
          <p:cNvPr id="16" name="Заголовок 5"/>
          <p:cNvSpPr txBox="1">
            <a:spLocks/>
          </p:cNvSpPr>
          <p:nvPr/>
        </p:nvSpPr>
        <p:spPr>
          <a:xfrm>
            <a:off x="373696" y="114841"/>
            <a:ext cx="5910343" cy="6049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</a:rPr>
              <a:t>РЕШЕНИЕ </a:t>
            </a:r>
            <a:r>
              <a:rPr lang="ru-RU" sz="2000" b="1" dirty="0" smtClean="0">
                <a:solidFill>
                  <a:schemeClr val="bg1"/>
                </a:solidFill>
              </a:rPr>
              <a:t>№</a:t>
            </a:r>
            <a:r>
              <a:rPr lang="ru-RU" sz="2000" b="1" dirty="0">
                <a:solidFill>
                  <a:schemeClr val="bg1"/>
                </a:solidFill>
              </a:rPr>
              <a:t>1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71" y="1454126"/>
            <a:ext cx="10651158" cy="506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10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flipH="1">
            <a:off x="373696" y="2451323"/>
            <a:ext cx="176836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5"/>
          <p:cNvSpPr txBox="1">
            <a:spLocks/>
          </p:cNvSpPr>
          <p:nvPr/>
        </p:nvSpPr>
        <p:spPr>
          <a:xfrm>
            <a:off x="373696" y="114841"/>
            <a:ext cx="5910343" cy="6049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</a:rPr>
              <a:t>РЕШЕНИЕ </a:t>
            </a:r>
            <a:r>
              <a:rPr lang="ru-RU" sz="2000" b="1" dirty="0" smtClean="0">
                <a:solidFill>
                  <a:schemeClr val="bg1"/>
                </a:solidFill>
              </a:rPr>
              <a:t>№ 2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373696" y="1026762"/>
            <a:ext cx="11538904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800" dirty="0" smtClean="0"/>
              <a:t>Информация </a:t>
            </a:r>
            <a:r>
              <a:rPr lang="ru-RU" sz="1800" dirty="0"/>
              <a:t>по</a:t>
            </a:r>
            <a:r>
              <a:rPr lang="ru-RU" sz="1800" dirty="0"/>
              <a:t> считыванию карт водителей для </a:t>
            </a:r>
            <a:r>
              <a:rPr lang="ru-RU" sz="1800" dirty="0" err="1"/>
              <a:t>тахографов</a:t>
            </a:r>
            <a:r>
              <a:rPr lang="ru-RU" sz="1800" dirty="0"/>
              <a:t> из </a:t>
            </a:r>
            <a:r>
              <a:rPr lang="en-US" sz="1800" dirty="0" err="1"/>
              <a:t>Georoute</a:t>
            </a:r>
            <a:r>
              <a:rPr lang="ru-RU" sz="1800" dirty="0"/>
              <a:t>, </a:t>
            </a:r>
            <a:r>
              <a:rPr lang="ru-RU" sz="1800" dirty="0" smtClean="0"/>
              <a:t>должна </a:t>
            </a:r>
            <a:r>
              <a:rPr lang="ru-RU" sz="1800" dirty="0"/>
              <a:t>поступать в 1С АТП </a:t>
            </a:r>
            <a:endParaRPr lang="ru-RU" sz="1800" dirty="0"/>
          </a:p>
        </p:txBody>
      </p:sp>
      <p:sp>
        <p:nvSpPr>
          <p:cNvPr id="7" name="Параллелограмм 6"/>
          <p:cNvSpPr/>
          <p:nvPr/>
        </p:nvSpPr>
        <p:spPr>
          <a:xfrm flipH="1" flipV="1">
            <a:off x="-950551" y="6036733"/>
            <a:ext cx="14086258" cy="835778"/>
          </a:xfrm>
          <a:prstGeom prst="parallelogram">
            <a:avLst>
              <a:gd name="adj" fmla="val 25987"/>
            </a:avLst>
          </a:prstGeom>
          <a:gradFill>
            <a:gsLst>
              <a:gs pos="42000">
                <a:srgbClr val="00539F"/>
              </a:gs>
              <a:gs pos="99000">
                <a:srgbClr val="BCBEC0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933" y="1369720"/>
            <a:ext cx="7391400" cy="457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03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0"/>
          <a:stretch/>
        </p:blipFill>
        <p:spPr>
          <a:xfrm>
            <a:off x="0" y="1975340"/>
            <a:ext cx="12192000" cy="3807116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 flipH="1">
            <a:off x="373696" y="2451323"/>
            <a:ext cx="176836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310673" y="2704839"/>
            <a:ext cx="85226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4800" b="1" dirty="0" smtClean="0">
                <a:solidFill>
                  <a:prstClr val="white"/>
                </a:solidFill>
              </a:rPr>
              <a:t>ЭФФЕКТ</a:t>
            </a:r>
            <a:endParaRPr lang="ru-RU" sz="4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20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flipH="1">
            <a:off x="373696" y="2451323"/>
            <a:ext cx="176836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5"/>
          <p:cNvSpPr txBox="1">
            <a:spLocks/>
          </p:cNvSpPr>
          <p:nvPr/>
        </p:nvSpPr>
        <p:spPr>
          <a:xfrm>
            <a:off x="373696" y="114841"/>
            <a:ext cx="5910343" cy="6049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</a:rPr>
              <a:t>ЭФФЕКТ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8038" y="794551"/>
            <a:ext cx="117285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</a:rPr>
              <a:t>Для контроля за своевременным считыванием данных с карт </a:t>
            </a:r>
            <a:r>
              <a:rPr lang="ru-RU" b="1" dirty="0" err="1">
                <a:latin typeface="Times New Roman" panose="02020603050405020304" pitchFamily="18" charset="0"/>
              </a:rPr>
              <a:t>тахографа</a:t>
            </a:r>
            <a:r>
              <a:rPr lang="ru-RU" b="1" dirty="0">
                <a:latin typeface="Times New Roman" panose="02020603050405020304" pitchFamily="18" charset="0"/>
              </a:rPr>
              <a:t>, создан отчет, который наглядно показывает, дату последнего считывания по каждой карте водителя и сколько дней, до следующего считывания. </a:t>
            </a:r>
          </a:p>
        </p:txBody>
      </p:sp>
      <p:pic>
        <p:nvPicPr>
          <p:cNvPr id="8" name="Рисунок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" y="1466850"/>
            <a:ext cx="9014460" cy="4638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870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2"/>
          <p:cNvSpPr txBox="1">
            <a:spLocks/>
          </p:cNvSpPr>
          <p:nvPr/>
        </p:nvSpPr>
        <p:spPr>
          <a:xfrm>
            <a:off x="500137" y="1012354"/>
            <a:ext cx="769783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b="1" dirty="0" smtClean="0">
                <a:solidFill>
                  <a:schemeClr val="bg1"/>
                </a:solidFill>
              </a:rPr>
              <a:t>СПАСИБО ЗА ВНИМАНИЕ!</a:t>
            </a:r>
          </a:p>
        </p:txBody>
      </p:sp>
      <p:sp>
        <p:nvSpPr>
          <p:cNvPr id="3" name="Текст 2"/>
          <p:cNvSpPr txBox="1">
            <a:spLocks/>
          </p:cNvSpPr>
          <p:nvPr/>
        </p:nvSpPr>
        <p:spPr>
          <a:xfrm>
            <a:off x="3752295" y="4612443"/>
            <a:ext cx="3631915" cy="21544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b="1" dirty="0">
                <a:solidFill>
                  <a:schemeClr val="bg1"/>
                </a:solidFill>
              </a:rPr>
              <a:t>Леонид Кушнир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b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b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b="1" dirty="0">
                <a:solidFill>
                  <a:schemeClr val="bg1"/>
                </a:solidFill>
              </a:rPr>
              <a:t>Заместитель генерального директора по ИТ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b="1" dirty="0">
                <a:solidFill>
                  <a:schemeClr val="bg1"/>
                </a:solidFill>
              </a:rPr>
              <a:t>ООО «</a:t>
            </a:r>
            <a:r>
              <a:rPr lang="ru-RU" sz="1400" b="1" dirty="0" err="1">
                <a:solidFill>
                  <a:schemeClr val="bg1"/>
                </a:solidFill>
              </a:rPr>
              <a:t>РесурсТранс</a:t>
            </a:r>
            <a:r>
              <a:rPr lang="ru-RU" sz="1400" b="1" dirty="0">
                <a:solidFill>
                  <a:schemeClr val="bg1"/>
                </a:solidFill>
              </a:rPr>
              <a:t>»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>
                <a:solidFill>
                  <a:schemeClr val="bg1"/>
                </a:solidFill>
              </a:rPr>
              <a:t>тел</a:t>
            </a:r>
            <a:r>
              <a:rPr lang="ru-RU" sz="1400" dirty="0">
                <a:solidFill>
                  <a:schemeClr val="bg1"/>
                </a:solidFill>
              </a:rPr>
              <a:t>. +</a:t>
            </a:r>
            <a:r>
              <a:rPr lang="ru-RU" sz="1400" dirty="0" smtClean="0">
                <a:solidFill>
                  <a:schemeClr val="bg1"/>
                </a:solidFill>
              </a:rPr>
              <a:t>7 (</a:t>
            </a:r>
            <a:r>
              <a:rPr lang="ru-RU" sz="1400" dirty="0">
                <a:solidFill>
                  <a:schemeClr val="bg1"/>
                </a:solidFill>
              </a:rPr>
              <a:t>495</a:t>
            </a:r>
            <a:r>
              <a:rPr lang="ru-RU" sz="1400" dirty="0" smtClean="0">
                <a:solidFill>
                  <a:schemeClr val="bg1"/>
                </a:solidFill>
              </a:rPr>
              <a:t>) 646-08-39 </a:t>
            </a:r>
            <a:r>
              <a:rPr lang="ru-RU" sz="1400" dirty="0">
                <a:solidFill>
                  <a:schemeClr val="bg1"/>
                </a:solidFill>
              </a:rPr>
              <a:t>доб. 160;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>
                <a:solidFill>
                  <a:schemeClr val="bg1"/>
                </a:solidFill>
              </a:rPr>
              <a:t>моб</a:t>
            </a:r>
            <a:r>
              <a:rPr lang="ru-RU" sz="1400" dirty="0">
                <a:solidFill>
                  <a:schemeClr val="bg1"/>
                </a:solidFill>
              </a:rPr>
              <a:t>. +</a:t>
            </a:r>
            <a:r>
              <a:rPr lang="ru-RU" sz="1400" dirty="0" smtClean="0">
                <a:solidFill>
                  <a:schemeClr val="bg1"/>
                </a:solidFill>
              </a:rPr>
              <a:t>7(963) 684-55-33</a:t>
            </a:r>
            <a:endParaRPr lang="ru-RU" sz="14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bg1"/>
                </a:solidFill>
              </a:rPr>
              <a:t>E-</a:t>
            </a:r>
            <a:r>
              <a:rPr lang="ru-RU" sz="1400" dirty="0" err="1">
                <a:solidFill>
                  <a:schemeClr val="bg1"/>
                </a:solidFill>
              </a:rPr>
              <a:t>mail</a:t>
            </a:r>
            <a:r>
              <a:rPr lang="ru-RU" sz="1400" dirty="0">
                <a:solidFill>
                  <a:schemeClr val="bg1"/>
                </a:solidFill>
              </a:rPr>
              <a:t>: cio@rt24.ru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78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Специальное оформление">
  <a:themeElements>
    <a:clrScheme name="РесурсТран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49F"/>
      </a:accent1>
      <a:accent2>
        <a:srgbClr val="69BE28"/>
      </a:accent2>
      <a:accent3>
        <a:srgbClr val="58595B"/>
      </a:accent3>
      <a:accent4>
        <a:srgbClr val="BCBEC0"/>
      </a:accent4>
      <a:accent5>
        <a:srgbClr val="000000"/>
      </a:accent5>
      <a:accent6>
        <a:srgbClr val="FFFFFF"/>
      </a:accent6>
      <a:hlink>
        <a:srgbClr val="00549F"/>
      </a:hlink>
      <a:folHlink>
        <a:srgbClr val="BCBEC0"/>
      </a:folHlink>
    </a:clrScheme>
    <a:fontScheme name="РесурсТранс">
      <a:majorFont>
        <a:latin typeface="PT Sans Caption"/>
        <a:ea typeface=""/>
        <a:cs typeface=""/>
      </a:majorFont>
      <a:minorFont>
        <a:latin typeface="PT Sans Captio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РесурсТран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49F"/>
      </a:accent1>
      <a:accent2>
        <a:srgbClr val="69BE28"/>
      </a:accent2>
      <a:accent3>
        <a:srgbClr val="58595B"/>
      </a:accent3>
      <a:accent4>
        <a:srgbClr val="BCBEC0"/>
      </a:accent4>
      <a:accent5>
        <a:srgbClr val="000000"/>
      </a:accent5>
      <a:accent6>
        <a:srgbClr val="FFFFFF"/>
      </a:accent6>
      <a:hlink>
        <a:srgbClr val="00549F"/>
      </a:hlink>
      <a:folHlink>
        <a:srgbClr val="BCBEC0"/>
      </a:folHlink>
    </a:clrScheme>
    <a:fontScheme name="РесурсТранс">
      <a:majorFont>
        <a:latin typeface="PT Sans Caption"/>
        <a:ea typeface=""/>
        <a:cs typeface=""/>
      </a:majorFont>
      <a:minorFont>
        <a:latin typeface="PT Sans Captio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194</Words>
  <Application>Microsoft Office PowerPoint</Application>
  <PresentationFormat>Широкоэкранный</PresentationFormat>
  <Paragraphs>28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PT Sans Caption</vt:lpstr>
      <vt:lpstr>Times New Roman</vt:lpstr>
      <vt:lpstr>1_Специальное оформление</vt:lpstr>
      <vt:lpstr>Тема Office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Власова Ольга Валентиновна</dc:creator>
  <cp:lastModifiedBy>Власова Ольга Валентиновна</cp:lastModifiedBy>
  <cp:revision>25</cp:revision>
  <dcterms:created xsi:type="dcterms:W3CDTF">2018-10-23T11:45:50Z</dcterms:created>
  <dcterms:modified xsi:type="dcterms:W3CDTF">2018-11-01T15:20:56Z</dcterms:modified>
</cp:coreProperties>
</file>