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252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ownload_img.php.png"/>
          <p:cNvPicPr>
            <a:picLocks noChangeAspect="1"/>
          </p:cNvPicPr>
          <p:nvPr/>
        </p:nvPicPr>
        <p:blipFill>
          <a:blip r:embed="rId2" cstate="print"/>
          <a:srcRect l="10286" r="638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857364"/>
            <a:ext cx="7772400" cy="1470025"/>
          </a:xfrm>
        </p:spPr>
        <p:txBody>
          <a:bodyPr/>
          <a:lstStyle/>
          <a:p>
            <a:pPr algn="l"/>
            <a:r>
              <a:rPr lang="ru-RU" dirty="0" smtClean="0"/>
              <a:t>Виртуальная презентация</a:t>
            </a:r>
            <a:br>
              <a:rPr lang="ru-RU" dirty="0" smtClean="0"/>
            </a:br>
            <a:r>
              <a:rPr lang="ru-RU" dirty="0" smtClean="0"/>
              <a:t>жилья в офисе банка</a:t>
            </a:r>
            <a:endParaRPr lang="ru-RU" dirty="0"/>
          </a:p>
        </p:txBody>
      </p:sp>
      <p:pic>
        <p:nvPicPr>
          <p:cNvPr id="4" name="Рисунок 3" descr="логотип Центр-инвес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428604"/>
            <a:ext cx="4416552" cy="9235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ownload_img.php.png"/>
          <p:cNvPicPr>
            <a:picLocks noChangeAspect="1"/>
          </p:cNvPicPr>
          <p:nvPr/>
        </p:nvPicPr>
        <p:blipFill>
          <a:blip r:embed="rId2" cstate="print"/>
          <a:srcRect l="10286" t="2042" r="13806"/>
          <a:stretch>
            <a:fillRect/>
          </a:stretch>
        </p:blipFill>
        <p:spPr>
          <a:xfrm>
            <a:off x="2571736" y="0"/>
            <a:ext cx="6572264" cy="6857999"/>
          </a:xfrm>
          <a:prstGeom prst="rect">
            <a:avLst/>
          </a:prstGeom>
        </p:spPr>
      </p:pic>
      <p:pic>
        <p:nvPicPr>
          <p:cNvPr id="1026" name="Picture 2" descr="D:\Виталик\Макеты\VR\585f925b1b2d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285992"/>
            <a:ext cx="4060812" cy="38526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2844" y="3857628"/>
            <a:ext cx="4143404" cy="1785950"/>
          </a:xfrm>
        </p:spPr>
        <p:txBody>
          <a:bodyPr>
            <a:normAutofit/>
          </a:bodyPr>
          <a:lstStyle/>
          <a:p>
            <a:pPr indent="0">
              <a:spcBef>
                <a:spcPts val="0"/>
              </a:spcBef>
              <a:buNone/>
            </a:pPr>
            <a:r>
              <a:rPr lang="ru-RU" sz="2400" dirty="0" smtClean="0"/>
              <a:t>Прийти в банк и … выбрать </a:t>
            </a:r>
          </a:p>
          <a:p>
            <a:pPr indent="0">
              <a:spcBef>
                <a:spcPts val="0"/>
              </a:spcBef>
              <a:buNone/>
            </a:pPr>
            <a:r>
              <a:rPr lang="ru-RU" sz="2400" dirty="0" smtClean="0"/>
              <a:t>квартиру от надежного </a:t>
            </a:r>
          </a:p>
          <a:p>
            <a:pPr indent="0">
              <a:spcBef>
                <a:spcPts val="0"/>
              </a:spcBef>
              <a:buNone/>
            </a:pPr>
            <a:r>
              <a:rPr lang="ru-RU" sz="2400" dirty="0" smtClean="0"/>
              <a:t>застройщика </a:t>
            </a:r>
          </a:p>
          <a:p>
            <a:pPr indent="0">
              <a:spcBef>
                <a:spcPts val="0"/>
              </a:spcBef>
              <a:buNone/>
            </a:pPr>
            <a:endParaRPr lang="ru-RU" sz="2400" dirty="0" smtClean="0"/>
          </a:p>
          <a:p>
            <a:pPr indent="0">
              <a:spcBef>
                <a:spcPts val="0"/>
              </a:spcBef>
              <a:buNone/>
            </a:pPr>
            <a:endParaRPr lang="ru-RU" sz="2400" dirty="0" smtClean="0"/>
          </a:p>
          <a:p>
            <a:pPr indent="0">
              <a:spcBef>
                <a:spcPts val="0"/>
              </a:spcBef>
              <a:buNone/>
            </a:pPr>
            <a:endParaRPr lang="ru-RU" sz="2400" dirty="0" smtClean="0"/>
          </a:p>
          <a:p>
            <a:pPr indent="0">
              <a:spcBef>
                <a:spcPts val="0"/>
              </a:spcBef>
              <a:buNone/>
            </a:pPr>
            <a:endParaRPr lang="ru-RU" sz="2400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42844" y="428604"/>
            <a:ext cx="6929486" cy="2714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VR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презентация в банке – новый 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канал продаж жилья с помощью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шлема виртуальной реальности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Рисунок 7" descr="логотип Центр-инвес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6072206"/>
            <a:ext cx="2571768" cy="53778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ownload_img.php.png"/>
          <p:cNvPicPr>
            <a:picLocks noChangeAspect="1"/>
          </p:cNvPicPr>
          <p:nvPr/>
        </p:nvPicPr>
        <p:blipFill>
          <a:blip r:embed="rId2" cstate="print"/>
          <a:srcRect l="10286" t="2042" r="13806"/>
          <a:stretch>
            <a:fillRect/>
          </a:stretch>
        </p:blipFill>
        <p:spPr>
          <a:xfrm>
            <a:off x="2571736" y="0"/>
            <a:ext cx="6572264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en-US" dirty="0" smtClean="0"/>
              <a:t>VR </a:t>
            </a:r>
            <a:r>
              <a:rPr lang="ru-RU" dirty="0" smtClean="0"/>
              <a:t>презентация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7072362" cy="2714644"/>
          </a:xfrm>
        </p:spPr>
        <p:txBody>
          <a:bodyPr>
            <a:normAutofit lnSpcReduction="10000"/>
          </a:bodyPr>
          <a:lstStyle/>
          <a:p>
            <a:pPr indent="0">
              <a:buFont typeface="Wingdings" pitchFamily="2" charset="2"/>
              <a:buChar char="ü"/>
            </a:pPr>
            <a:r>
              <a:rPr lang="ru-RU" dirty="0" smtClean="0"/>
              <a:t>Осмотреть квартиру</a:t>
            </a:r>
          </a:p>
          <a:p>
            <a:pPr indent="0">
              <a:buFont typeface="Wingdings" pitchFamily="2" charset="2"/>
              <a:buChar char="ü"/>
            </a:pPr>
            <a:r>
              <a:rPr lang="ru-RU" dirty="0" smtClean="0"/>
              <a:t>Выбрать варианты отделки </a:t>
            </a:r>
          </a:p>
          <a:p>
            <a:pPr indent="0">
              <a:buFont typeface="Wingdings" pitchFamily="2" charset="2"/>
              <a:buChar char="ü"/>
            </a:pPr>
            <a:r>
              <a:rPr lang="ru-RU" dirty="0" smtClean="0"/>
              <a:t>Оценить реальный вид из окна</a:t>
            </a:r>
          </a:p>
          <a:p>
            <a:pPr indent="0">
              <a:spcBef>
                <a:spcPts val="0"/>
              </a:spcBef>
              <a:buFont typeface="Wingdings" pitchFamily="2" charset="2"/>
              <a:buChar char="ü"/>
            </a:pPr>
            <a:r>
              <a:rPr lang="ru-RU" dirty="0" smtClean="0"/>
              <a:t>Получить консультацию </a:t>
            </a:r>
          </a:p>
          <a:p>
            <a:pPr indent="0">
              <a:spcBef>
                <a:spcPts val="0"/>
              </a:spcBef>
              <a:buNone/>
            </a:pPr>
            <a:r>
              <a:rPr lang="ru-RU" dirty="0" smtClean="0"/>
              <a:t>   по ипотеке </a:t>
            </a:r>
          </a:p>
        </p:txBody>
      </p:sp>
      <p:pic>
        <p:nvPicPr>
          <p:cNvPr id="2050" name="Picture 2" descr="D:\Виталик\Макеты\VR\Virtual-Reality-Real-Estate-1024x6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643314"/>
            <a:ext cx="3933388" cy="26235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логотип Центр-инвес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6045582"/>
            <a:ext cx="2500330" cy="52284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ownload_img.php.png"/>
          <p:cNvPicPr>
            <a:picLocks noChangeAspect="1"/>
          </p:cNvPicPr>
          <p:nvPr/>
        </p:nvPicPr>
        <p:blipFill>
          <a:blip r:embed="rId2" cstate="print"/>
          <a:srcRect l="10286" t="2042" r="13806"/>
          <a:stretch>
            <a:fillRect/>
          </a:stretch>
        </p:blipFill>
        <p:spPr>
          <a:xfrm>
            <a:off x="2571736" y="0"/>
            <a:ext cx="6572264" cy="685799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642918"/>
            <a:ext cx="6929486" cy="2714644"/>
          </a:xfrm>
        </p:spPr>
        <p:txBody>
          <a:bodyPr/>
          <a:lstStyle/>
          <a:p>
            <a:pPr indent="0">
              <a:buNone/>
            </a:pPr>
            <a:r>
              <a:rPr lang="ru-RU" dirty="0" smtClean="0"/>
              <a:t>Покупайте и продавайте объекты недвижимости </a:t>
            </a:r>
            <a:r>
              <a:rPr lang="ru-RU" dirty="0" smtClean="0"/>
              <a:t>в </a:t>
            </a:r>
          </a:p>
          <a:p>
            <a:pPr indent="0">
              <a:buNone/>
            </a:pPr>
            <a:r>
              <a:rPr lang="ru-RU" dirty="0" smtClean="0"/>
              <a:t>зоне </a:t>
            </a:r>
            <a:r>
              <a:rPr lang="en-US" dirty="0" smtClean="0"/>
              <a:t>VR</a:t>
            </a:r>
            <a:r>
              <a:rPr lang="ru-RU" dirty="0" smtClean="0"/>
              <a:t> банка «</a:t>
            </a:r>
            <a:r>
              <a:rPr lang="ru-RU" dirty="0" err="1" smtClean="0"/>
              <a:t>Центр-инвест</a:t>
            </a:r>
            <a:r>
              <a:rPr lang="ru-RU" dirty="0" smtClean="0"/>
              <a:t>»</a:t>
            </a:r>
          </a:p>
          <a:p>
            <a:pPr indent="0">
              <a:buNone/>
            </a:pPr>
            <a:r>
              <a:rPr lang="ru-RU" dirty="0" smtClean="0"/>
              <a:t>пр</a:t>
            </a:r>
            <a:r>
              <a:rPr lang="ru-RU" dirty="0" smtClean="0"/>
              <a:t>. Соколова, 62</a:t>
            </a:r>
            <a:endParaRPr lang="ru-RU" dirty="0" smtClean="0"/>
          </a:p>
          <a:p>
            <a:pPr indent="0">
              <a:buNone/>
            </a:pPr>
            <a:endParaRPr lang="ru-RU" dirty="0"/>
          </a:p>
        </p:txBody>
      </p:sp>
      <p:pic>
        <p:nvPicPr>
          <p:cNvPr id="3074" name="Picture 2" descr="D:\Виталик\Макеты\VR\golf-vr-box-3d-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928934"/>
            <a:ext cx="3290903" cy="3290903"/>
          </a:xfrm>
          <a:prstGeom prst="rect">
            <a:avLst/>
          </a:prstGeom>
          <a:noFill/>
        </p:spPr>
      </p:pic>
      <p:pic>
        <p:nvPicPr>
          <p:cNvPr id="3075" name="Picture 3" descr="D:\Виталик\Макеты\VR\e011f4119be6d27d5b2c726f3a252f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3786190"/>
            <a:ext cx="2928958" cy="1648035"/>
          </a:xfrm>
          <a:prstGeom prst="rect">
            <a:avLst/>
          </a:prstGeom>
          <a:noFill/>
        </p:spPr>
      </p:pic>
      <p:pic>
        <p:nvPicPr>
          <p:cNvPr id="6" name="Рисунок 5" descr="логотип Центр-инвест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6188458"/>
            <a:ext cx="2500330" cy="52284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ownload_img.php.png"/>
          <p:cNvPicPr>
            <a:picLocks noChangeAspect="1"/>
          </p:cNvPicPr>
          <p:nvPr/>
        </p:nvPicPr>
        <p:blipFill>
          <a:blip r:embed="rId2" cstate="print"/>
          <a:srcRect l="10286" t="2042" r="13806"/>
          <a:stretch>
            <a:fillRect/>
          </a:stretch>
        </p:blipFill>
        <p:spPr>
          <a:xfrm>
            <a:off x="2571736" y="0"/>
            <a:ext cx="6572264" cy="685799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357166"/>
            <a:ext cx="6929486" cy="2143140"/>
          </a:xfrm>
        </p:spPr>
        <p:txBody>
          <a:bodyPr>
            <a:normAutofit lnSpcReduction="10000"/>
          </a:bodyPr>
          <a:lstStyle/>
          <a:p>
            <a:pPr indent="0">
              <a:buNone/>
            </a:pPr>
            <a:r>
              <a:rPr lang="ru-RU" sz="3000" dirty="0" smtClean="0"/>
              <a:t>Контакты:</a:t>
            </a:r>
            <a:endParaRPr lang="ru-RU" sz="3000" dirty="0" smtClean="0"/>
          </a:p>
          <a:p>
            <a:pPr indent="0">
              <a:buNone/>
            </a:pPr>
            <a:endParaRPr lang="ru-RU" dirty="0" smtClean="0"/>
          </a:p>
          <a:p>
            <a:pPr indent="0">
              <a:buNone/>
            </a:pPr>
            <a:r>
              <a:rPr lang="ru-RU" dirty="0" smtClean="0"/>
              <a:t>8 800 200 99 29</a:t>
            </a:r>
          </a:p>
          <a:p>
            <a:pPr indent="0">
              <a:buNone/>
            </a:pPr>
            <a:r>
              <a:rPr lang="ru-RU" dirty="0" smtClean="0"/>
              <a:t>8 863 200 00 00</a:t>
            </a:r>
            <a:endParaRPr lang="ru-RU" dirty="0"/>
          </a:p>
        </p:txBody>
      </p:sp>
      <p:pic>
        <p:nvPicPr>
          <p:cNvPr id="4098" name="Picture 2" descr="D:\Виталик\Макеты\VR\3d-04.jpg"/>
          <p:cNvPicPr>
            <a:picLocks noChangeAspect="1" noChangeArrowheads="1"/>
          </p:cNvPicPr>
          <p:nvPr/>
        </p:nvPicPr>
        <p:blipFill>
          <a:blip r:embed="rId3" cstate="print"/>
          <a:srcRect t="15462" r="390" b="21549"/>
          <a:stretch>
            <a:fillRect/>
          </a:stretch>
        </p:blipFill>
        <p:spPr bwMode="auto">
          <a:xfrm>
            <a:off x="285720" y="2643182"/>
            <a:ext cx="5226603" cy="3305058"/>
          </a:xfrm>
          <a:prstGeom prst="rect">
            <a:avLst/>
          </a:prstGeom>
          <a:noFill/>
        </p:spPr>
      </p:pic>
      <p:pic>
        <p:nvPicPr>
          <p:cNvPr id="8" name="Рисунок 7" descr="логотип Центр-инвес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6203398"/>
            <a:ext cx="2286016" cy="47802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72</Words>
  <Application>Microsoft Office PowerPoint</Application>
  <PresentationFormat>Экран (4:3)</PresentationFormat>
  <Paragraphs>22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Виртуальная презентация жилья в офисе банка</vt:lpstr>
      <vt:lpstr>Слайд 2</vt:lpstr>
      <vt:lpstr>VR презентация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Виртуальная презентация жилья в офисе банка</dc:title>
  <dc:creator>Тоцкий Максим Николаевич</dc:creator>
  <cp:lastModifiedBy>u00072</cp:lastModifiedBy>
  <cp:revision>19</cp:revision>
  <dcterms:modified xsi:type="dcterms:W3CDTF">2018-10-31T09:04:01Z</dcterms:modified>
</cp:coreProperties>
</file>