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17"/>
  </p:notesMasterIdLst>
  <p:sldIdLst>
    <p:sldId id="583" r:id="rId3"/>
    <p:sldId id="618" r:id="rId4"/>
    <p:sldId id="619" r:id="rId5"/>
    <p:sldId id="620" r:id="rId6"/>
    <p:sldId id="621" r:id="rId7"/>
    <p:sldId id="622" r:id="rId8"/>
    <p:sldId id="623" r:id="rId9"/>
    <p:sldId id="624" r:id="rId10"/>
    <p:sldId id="625" r:id="rId11"/>
    <p:sldId id="626" r:id="rId12"/>
    <p:sldId id="627" r:id="rId13"/>
    <p:sldId id="628" r:id="rId14"/>
    <p:sldId id="629" r:id="rId15"/>
    <p:sldId id="510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1345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6D6"/>
    <a:srgbClr val="3E4C57"/>
    <a:srgbClr val="FFFFFF"/>
    <a:srgbClr val="A32893"/>
    <a:srgbClr val="0063CF"/>
    <a:srgbClr val="F09EE4"/>
    <a:srgbClr val="ABC5E3"/>
    <a:srgbClr val="6FAFE2"/>
    <a:srgbClr val="3333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3" autoAdjust="0"/>
    <p:restoredTop sz="89048" autoAdjust="0"/>
  </p:normalViewPr>
  <p:slideViewPr>
    <p:cSldViewPr snapToGrid="0" showGuides="1">
      <p:cViewPr varScale="1">
        <p:scale>
          <a:sx n="66" d="100"/>
          <a:sy n="66" d="100"/>
        </p:scale>
        <p:origin x="1026" y="72"/>
      </p:cViewPr>
      <p:guideLst>
        <p:guide orient="horz" pos="1842"/>
        <p:guide pos="3817"/>
        <p:guide pos="1345"/>
        <p:guide orient="horz" pos="33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33510-4D78-4FEB-88A7-E349CAB72856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0F649-6A31-403D-BC64-47E948EBC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2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0F649-6A31-403D-BC64-47E948EBC0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6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E0167-C523-4AC8-94D9-7D4CFE5DE09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34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E0167-C523-4AC8-94D9-7D4CFE5DE09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92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E0167-C523-4AC8-94D9-7D4CFE5DE09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33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E0167-C523-4AC8-94D9-7D4CFE5DE09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089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5708A-E58F-4294-ADBF-9C76F27A72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33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E0167-C523-4AC8-94D9-7D4CFE5DE09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87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E0167-C523-4AC8-94D9-7D4CFE5DE09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6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6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D21B0D-6B1C-4D68-B24E-01A9B93F7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6E3CC0D-6427-48DD-B712-61053D4E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F575CE-81CE-4F8B-A220-6F979BDA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30B81A-8834-4DA8-AA1D-103642B4C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6F4678-A6F4-4E42-88BF-B27029F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2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B6EBF2-20F8-43DB-8040-4EFC4BEC3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DF33A78-2A4A-4A79-B980-A68E2917EF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7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006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2946D4-9D79-41A9-810E-7BE953138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3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2946D4-9D79-41A9-810E-7BE953138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5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2946D4-9D79-41A9-810E-7BE953138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5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2946D4-9D79-41A9-810E-7BE953138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60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0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3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E513B8-295E-440C-A1CC-761ACC62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FCAC2F-6DA5-435F-90FA-DA87D5413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A3ABFE-888D-433D-804D-2222BCB0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B0E6F3-CEAF-4F54-BC29-A0A27411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D7E7B6-5C6B-4612-A044-E083E897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14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91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5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96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96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42B2BF-F06F-47D0-AD70-15B4C74D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21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20199" r="14610"/>
          <a:stretch/>
        </p:blipFill>
        <p:spPr>
          <a:xfrm>
            <a:off x="316376" y="136525"/>
            <a:ext cx="11401491" cy="67214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9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17747" r="16058"/>
          <a:stretch/>
        </p:blipFill>
        <p:spPr>
          <a:xfrm>
            <a:off x="1997528" y="2072640"/>
            <a:ext cx="8053010" cy="49892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19481" r="18030" b="5758"/>
          <a:stretch/>
        </p:blipFill>
        <p:spPr>
          <a:xfrm>
            <a:off x="1712686" y="1494970"/>
            <a:ext cx="8766628" cy="5363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10912" r="12497" b="13974"/>
          <a:stretch/>
        </p:blipFill>
        <p:spPr>
          <a:xfrm>
            <a:off x="796521" y="275117"/>
            <a:ext cx="10557279" cy="60812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45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C9193E-A56A-45F4-9421-D348F55C8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t="16346" r="13698"/>
          <a:stretch/>
        </p:blipFill>
        <p:spPr>
          <a:xfrm>
            <a:off x="698500" y="944178"/>
            <a:ext cx="10795000" cy="59138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0CCA3-E0BD-4D6B-B713-AFD7C94D4B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B2ED46-2126-48D6-8F34-F2B23466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97F508A-EB35-4B8C-91BB-00DDE61F8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251D56-CC43-491E-B5EC-1E0FDF9A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C672C8-C990-4371-BB42-218E1AF7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3ED0F2-8CD0-4A98-AF72-10ED9428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966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4DC761-3750-4B1A-90A8-D968ABF594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5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38D7B0-B489-4260-A776-8F9B5D4F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3C8B9E-DF6A-48F2-B01D-52A12A073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07D533F-2EBE-4208-A3BD-6C6289747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6001649-7597-464A-AE07-1DCC399E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45715F-DA4B-4AF0-ACC2-EAFD3EBC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565828B-1F6A-4F40-B0D6-FF776FB4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53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C13A98-8633-42E3-A927-3C3B77DF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B8FCC06-33EA-445F-AD9C-C8A4020B4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4DDD883-FC90-4883-A4B9-7BD19DCDB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4BBB13E-D4AB-42E0-9DBB-1DF8DB90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5A0D63-3EF1-4D91-BAD4-76028B3C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E7EDC6-7FD7-4521-8189-355C9CAB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192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BB9152-375D-4B49-BE5D-60FADFDD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D757D1-44F9-4A1E-BDFE-6B5F0BD2E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617E93-9651-4B08-8304-5CB006A8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649FF6-4988-4B40-A4BB-D8228359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C4E2C7-6371-4215-86ED-4423487D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914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1F2851D-198D-46C3-A0A6-E7F83DDE1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57091E7-6AEA-4C80-AA20-5E8E88BF0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2A67D5-0861-431F-A144-EA27BEB2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E12A8A-4B6C-4A45-B27F-31E5FF37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50BF67-42B4-48A7-B228-175E3FB7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706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8001F-C1D4-40C9-893F-771F9C4402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39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39145" y="6349824"/>
            <a:ext cx="58985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863806" rtl="0" eaLnBrk="1" latinLnBrk="0" hangingPunct="1">
              <a:defRPr lang="de-DE" sz="952" b="1" kern="1200" smtClean="0">
                <a:solidFill>
                  <a:srgbClr val="007EC2"/>
                </a:solidFill>
                <a:latin typeface="HelveticaNeueLT W1G 47 LtCn" panose="020B0406020202020204" pitchFamily="34" charset="0"/>
                <a:ea typeface="+mn-ea"/>
                <a:cs typeface="Arial" pitchFamily="34" charset="0"/>
              </a:defRPr>
            </a:lvl1pPr>
          </a:lstStyle>
          <a:p>
            <a:fld id="{8408001F-C1D4-40C9-893F-771F9C44028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xmlns="" id="{A1236C22-87A9-4065-89C5-A79220EA0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233" y="490662"/>
            <a:ext cx="9601067" cy="922114"/>
          </a:xfrm>
          <a:prstGeom prst="rect">
            <a:avLst/>
          </a:prstGeom>
        </p:spPr>
        <p:txBody>
          <a:bodyPr vert="horz" lIns="86402" tIns="43201" rIns="86402" bIns="43201" rtlCol="0" anchor="ctr">
            <a:norm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15093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400045" y="1174188"/>
            <a:ext cx="5486232" cy="4629348"/>
          </a:xfrm>
          <a:prstGeom prst="rect">
            <a:avLst/>
          </a:prstGeom>
        </p:spPr>
        <p:txBody>
          <a:bodyPr tIns="0"/>
          <a:lstStyle>
            <a:lvl1pPr marL="271408" indent="-271408">
              <a:buFontTx/>
              <a:buBlip>
                <a:blip r:embed="rId2"/>
              </a:buBlip>
              <a:defRPr sz="1587"/>
            </a:lvl1pPr>
            <a:lvl2pPr marL="542816" indent="-271408">
              <a:defRPr lang="de-DE" sz="1587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99938" indent="-228554">
              <a:buFont typeface="Symbol" pitchFamily="18" charset="2"/>
              <a:buChar char="-"/>
              <a:defRPr lang="de-DE" sz="1376" b="1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7696" indent="-228554">
              <a:defRPr lang="de-DE" sz="1376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marL="542816" lvl="1" indent="-271408" algn="l" defTabSz="914216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marL="799938" lvl="2" indent="-228554" algn="l" defTabSz="914216" rtl="0" eaLnBrk="1" latinLnBrk="0" hangingPunct="1">
              <a:spcBef>
                <a:spcPct val="20000"/>
              </a:spcBef>
              <a:buFont typeface="Symbol" pitchFamily="18" charset="2"/>
              <a:buChar char="-"/>
            </a:pPr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marL="1077696" lvl="3" indent="-228554" algn="l" defTabSz="914216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1320" y="1174190"/>
            <a:ext cx="5488957" cy="4629348"/>
          </a:xfrm>
          <a:prstGeom prst="rect">
            <a:avLst/>
          </a:prstGeom>
        </p:spPr>
        <p:txBody>
          <a:bodyPr lIns="0" tIns="0"/>
          <a:lstStyle>
            <a:lvl1pPr marL="271408" indent="-271408">
              <a:buFontTx/>
              <a:buBlip>
                <a:blip r:embed="rId2"/>
              </a:buBlip>
              <a:defRPr sz="1587"/>
            </a:lvl1pPr>
            <a:lvl2pPr marL="542816" indent="-271408">
              <a:defRPr sz="1587" b="0"/>
            </a:lvl2pPr>
            <a:lvl3pPr marL="799938" indent="-228554">
              <a:buFont typeface="Symbol" pitchFamily="18" charset="2"/>
              <a:buChar char="-"/>
              <a:defRPr sz="1376" b="1"/>
            </a:lvl3pPr>
            <a:lvl4pPr marL="1077696" indent="-228554">
              <a:defRPr sz="1376" b="0"/>
            </a:lvl4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97089" y="254628"/>
            <a:ext cx="10167287" cy="776348"/>
          </a:xfrm>
          <a:prstGeom prst="rect">
            <a:avLst/>
          </a:prstGeom>
        </p:spPr>
        <p:txBody>
          <a:bodyPr vert="horz" lIns="86402" tIns="43201" rIns="86402" bIns="43201" rtlCol="0" anchor="ctr" anchorCtr="0">
            <a:noAutofit/>
          </a:bodyPr>
          <a:lstStyle>
            <a:lvl1pPr>
              <a:lnSpc>
                <a:spcPct val="100000"/>
              </a:lnSpc>
              <a:defRPr sz="2116"/>
            </a:lvl1pPr>
          </a:lstStyle>
          <a:p>
            <a:r>
              <a:rPr lang="en-US" noProof="0" dirty="0" smtClean="0"/>
              <a:t>HEADLINE</a:t>
            </a:r>
            <a:br>
              <a:rPr lang="en-US" noProof="0" dirty="0" smtClean="0"/>
            </a:br>
            <a:r>
              <a:rPr lang="en-US" noProof="0" dirty="0" err="1" smtClean="0"/>
              <a:t>HEADLINE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7714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>
          <a:xfrm>
            <a:off x="257361" y="3539085"/>
            <a:ext cx="7771687" cy="1470026"/>
          </a:xfrm>
          <a:prstGeom prst="rect">
            <a:avLst/>
          </a:prstGeom>
        </p:spPr>
        <p:txBody>
          <a:bodyPr vert="horz" lIns="0" tIns="34016" rIns="86402" bIns="0" rtlCol="0" anchor="b">
            <a:normAutofit/>
          </a:bodyPr>
          <a:lstStyle>
            <a:lvl1pPr algn="l" defTabSz="9142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de-DE" sz="4444" b="1" kern="1200" cap="all" baseline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 smtClean="0"/>
              <a:t>HEADLINE</a:t>
            </a:r>
            <a:endParaRPr lang="en-GB" noProof="0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90866" y="5180653"/>
            <a:ext cx="7848152" cy="720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68234" indent="-268234" algn="l" defTabSz="914216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 lang="de-DE" sz="2434" b="0" kern="1200" baseline="0" dirty="0" err="1" smtClean="0">
                <a:solidFill>
                  <a:srgbClr val="0075B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Name of presenter / topic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45692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84824" y="1175540"/>
            <a:ext cx="5505453" cy="4627997"/>
          </a:xfrm>
          <a:prstGeom prst="rect">
            <a:avLst/>
          </a:prstGeom>
        </p:spPr>
        <p:txBody>
          <a:bodyPr lIns="0" tIns="0"/>
          <a:lstStyle>
            <a:lvl1pPr marL="282195" indent="-282195">
              <a:buClr>
                <a:srgbClr val="0075BE"/>
              </a:buClr>
              <a:buFont typeface="+mj-lt"/>
              <a:buAutoNum type="arabicPeriod"/>
              <a:defRPr sz="1587"/>
            </a:lvl1pPr>
            <a:lvl2pPr marL="567750" indent="-270438">
              <a:defRPr sz="1587" b="0"/>
            </a:lvl2pPr>
            <a:lvl3pPr marL="799938" indent="-228554">
              <a:buFont typeface="Symbol" pitchFamily="18" charset="2"/>
              <a:buChar char="-"/>
              <a:defRPr sz="1376" b="1"/>
            </a:lvl3pPr>
            <a:lvl4pPr marL="1077696" indent="-228554">
              <a:defRPr sz="1376" b="0"/>
            </a:lvl4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endParaRPr lang="de-DE" dirty="0" smtClean="0"/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97089" y="254628"/>
            <a:ext cx="10167287" cy="776348"/>
          </a:xfrm>
          <a:prstGeom prst="rect">
            <a:avLst/>
          </a:prstGeom>
        </p:spPr>
        <p:txBody>
          <a:bodyPr vert="horz" lIns="86402" tIns="43201" rIns="86402" bIns="43201" rtlCol="0" anchor="ctr" anchorCtr="0">
            <a:noAutofit/>
          </a:bodyPr>
          <a:lstStyle>
            <a:lvl1pPr>
              <a:lnSpc>
                <a:spcPct val="100000"/>
              </a:lnSpc>
              <a:defRPr sz="2116"/>
            </a:lvl1pPr>
          </a:lstStyle>
          <a:p>
            <a:r>
              <a:rPr lang="en-US" noProof="0" dirty="0" smtClean="0"/>
              <a:t>HEADLINE</a:t>
            </a:r>
            <a:br>
              <a:rPr lang="en-US" noProof="0" dirty="0" smtClean="0"/>
            </a:br>
            <a:r>
              <a:rPr lang="en-US" noProof="0" dirty="0" err="1" smtClean="0"/>
              <a:t>HEADLINE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4481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1BB7F6-0456-41C4-A259-2C347B29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B92A2C-9E28-4843-8518-F5FD15BE9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786D81-1DD8-4A24-846C-9D8A3DEA1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2A649EF-833E-49C5-B286-5C682FC04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AFABE85-C2A2-47F9-841F-49A477BB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D8E692F-3942-4494-BB09-53A023D3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083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39350" y="490662"/>
            <a:ext cx="9601067" cy="922114"/>
          </a:xfrm>
          <a:prstGeom prst="rect">
            <a:avLst/>
          </a:prstGeom>
        </p:spPr>
        <p:txBody>
          <a:bodyPr vert="horz" lIns="86402" tIns="43201" rIns="86402" bIns="43201" rtlCol="0" anchor="ctr">
            <a:normAutofit/>
          </a:bodyPr>
          <a:lstStyle>
            <a:lvl1pPr>
              <a:defRPr/>
            </a:lvl1pPr>
          </a:lstStyle>
          <a:p>
            <a:r>
              <a:rPr lang="de-DE" dirty="0" smtClean="0"/>
              <a:t>HEADLINE</a:t>
            </a:r>
            <a:br>
              <a:rPr lang="de-DE" dirty="0" smtClean="0"/>
            </a:br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4045" y="1522135"/>
            <a:ext cx="5486232" cy="4270708"/>
          </a:xfrm>
        </p:spPr>
        <p:txBody>
          <a:bodyPr tIns="0"/>
          <a:lstStyle>
            <a:lvl1pPr marL="271408" indent="-271408">
              <a:buFontTx/>
              <a:buBlip>
                <a:blip r:embed="rId2"/>
              </a:buBlip>
              <a:defRPr sz="1693"/>
            </a:lvl1pPr>
            <a:lvl2pPr marL="542816" indent="-271408">
              <a:defRPr sz="1693" b="0"/>
            </a:lvl2pPr>
            <a:lvl3pPr marL="799938" indent="-228554">
              <a:buFont typeface="Symbol" pitchFamily="18" charset="2"/>
              <a:buChar char="-"/>
              <a:defRPr sz="1481" b="1"/>
            </a:lvl3pPr>
            <a:lvl4pPr marL="1077696" indent="-228554">
              <a:defRPr sz="1481" b="0"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6400045" y="1522135"/>
            <a:ext cx="5486232" cy="4270708"/>
          </a:xfrm>
        </p:spPr>
        <p:txBody>
          <a:bodyPr tIns="0"/>
          <a:lstStyle>
            <a:lvl1pPr marL="271408" indent="-271408">
              <a:buFontTx/>
              <a:buBlip>
                <a:blip r:embed="rId2"/>
              </a:buBlip>
              <a:defRPr sz="1693"/>
            </a:lvl1pPr>
            <a:lvl2pPr marL="542816" indent="-271408">
              <a:defRPr lang="de-DE" sz="1693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99938" indent="-228554">
              <a:buFont typeface="Symbol" pitchFamily="18" charset="2"/>
              <a:buChar char="-"/>
              <a:defRPr lang="de-DE" sz="1481" b="1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7696" indent="-228554">
              <a:defRPr lang="de-DE" sz="1481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marL="542816" lvl="1" indent="-271408" algn="l" defTabSz="914216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de-DE" dirty="0" smtClean="0"/>
              <a:t>Zweite Ebene</a:t>
            </a:r>
          </a:p>
          <a:p>
            <a:pPr marL="799938" lvl="2" indent="-228554" algn="l" defTabSz="914216" rtl="0" eaLnBrk="1" latinLnBrk="0" hangingPunct="1">
              <a:spcBef>
                <a:spcPct val="20000"/>
              </a:spcBef>
              <a:buFont typeface="Symbol" pitchFamily="18" charset="2"/>
              <a:buChar char="-"/>
            </a:pPr>
            <a:r>
              <a:rPr lang="de-DE" dirty="0" smtClean="0"/>
              <a:t>Dritte Ebene</a:t>
            </a:r>
          </a:p>
          <a:p>
            <a:pPr marL="1077696" lvl="3" indent="-228554" algn="l" defTabSz="914216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de-DE" dirty="0" smtClean="0"/>
              <a:t>Vierte Ebene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77140" y="6397906"/>
            <a:ext cx="250646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r" defTabSz="863806" rtl="0" eaLnBrk="1" latinLnBrk="0" hangingPunct="1">
              <a:defRPr lang="de-DE" sz="952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mtClean="0"/>
              <a:t>Конфиденциально. Только для внутреннего использования. </a:t>
            </a:r>
            <a:endParaRPr lang="it-IT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39145" y="6349824"/>
            <a:ext cx="58985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863806" rtl="0" eaLnBrk="1" latinLnBrk="0" hangingPunct="1">
              <a:defRPr lang="de-DE" sz="952" b="1" kern="1200" smtClean="0">
                <a:solidFill>
                  <a:srgbClr val="007EC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8408001F-C1D4-40C9-893F-771F9C4402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327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1320" y="1174193"/>
            <a:ext cx="11584955" cy="4629348"/>
          </a:xfrm>
          <a:prstGeom prst="rect">
            <a:avLst/>
          </a:prstGeom>
        </p:spPr>
        <p:txBody>
          <a:bodyPr lIns="0" tIns="0"/>
          <a:lstStyle>
            <a:lvl1pPr marL="203530" indent="-203530">
              <a:buFontTx/>
              <a:buBlip>
                <a:blip r:embed="rId2"/>
              </a:buBlip>
              <a:defRPr sz="1191"/>
            </a:lvl1pPr>
            <a:lvl2pPr marL="407060" indent="-203530">
              <a:defRPr sz="1191" b="0"/>
            </a:lvl2pPr>
            <a:lvl3pPr marL="599878" indent="-171394">
              <a:buFont typeface="Symbol" pitchFamily="18" charset="2"/>
              <a:buChar char="-"/>
              <a:defRPr sz="1032" b="1"/>
            </a:lvl3pPr>
            <a:lvl4pPr marL="808170" indent="-171394">
              <a:defRPr sz="1032" b="0"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97089" y="254634"/>
            <a:ext cx="10167287" cy="776348"/>
          </a:xfrm>
          <a:prstGeom prst="rect">
            <a:avLst/>
          </a:prstGeom>
        </p:spPr>
        <p:txBody>
          <a:bodyPr vert="horz" lIns="86402" tIns="43201" rIns="86402" bIns="43201" rtlCol="0" anchor="ctr" anchorCtr="0">
            <a:noAutofit/>
          </a:bodyPr>
          <a:lstStyle>
            <a:lvl1pPr>
              <a:lnSpc>
                <a:spcPct val="100000"/>
              </a:lnSpc>
              <a:defRPr sz="1587"/>
            </a:lvl1pPr>
          </a:lstStyle>
          <a:p>
            <a:r>
              <a:rPr lang="de-DE" dirty="0" smtClean="0"/>
              <a:t>HEADLINE</a:t>
            </a:r>
            <a:br>
              <a:rPr lang="de-DE" dirty="0" smtClean="0"/>
            </a:br>
            <a:r>
              <a:rPr lang="de-DE" dirty="0" smtClean="0"/>
              <a:t>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39350" y="490662"/>
            <a:ext cx="9601067" cy="922114"/>
          </a:xfrm>
          <a:prstGeom prst="rect">
            <a:avLst/>
          </a:prstGeom>
        </p:spPr>
        <p:txBody>
          <a:bodyPr vert="horz" lIns="86402" tIns="43201" rIns="86402" bIns="43201" rtlCol="0" anchor="ctr">
            <a:normAutofit/>
          </a:bodyPr>
          <a:lstStyle>
            <a:lvl1pPr>
              <a:defRPr/>
            </a:lvl1pPr>
          </a:lstStyle>
          <a:p>
            <a:r>
              <a:rPr lang="de-DE" dirty="0" smtClean="0"/>
              <a:t>HEADLINE</a:t>
            </a:r>
            <a:br>
              <a:rPr lang="de-DE" dirty="0" smtClean="0"/>
            </a:br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4046" y="1522135"/>
            <a:ext cx="5486231" cy="4270708"/>
          </a:xfrm>
        </p:spPr>
        <p:txBody>
          <a:bodyPr tIns="0"/>
          <a:lstStyle>
            <a:lvl1pPr marL="271408" indent="-271408">
              <a:buFontTx/>
              <a:buBlip>
                <a:blip r:embed="rId2"/>
              </a:buBlip>
              <a:defRPr sz="1693"/>
            </a:lvl1pPr>
            <a:lvl2pPr marL="542816" indent="-271408">
              <a:defRPr sz="1693" b="0"/>
            </a:lvl2pPr>
            <a:lvl3pPr marL="799938" indent="-228554">
              <a:buFont typeface="Symbol" pitchFamily="18" charset="2"/>
              <a:buChar char="-"/>
              <a:defRPr sz="1481" b="1"/>
            </a:lvl3pPr>
            <a:lvl4pPr marL="1077696" indent="-228554">
              <a:defRPr sz="1481" b="0"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977140" y="6397906"/>
            <a:ext cx="2506464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r" defTabSz="863806" rtl="0" eaLnBrk="1" latinLnBrk="0" hangingPunct="1">
              <a:defRPr lang="de-DE" sz="952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it-IT" smtClean="0"/>
              <a:t>Complex Solutions Day.  </a:t>
            </a:r>
            <a:r>
              <a:rPr lang="ru-RU" smtClean="0"/>
              <a:t>Казань, 14 сентября 2017</a:t>
            </a:r>
            <a:endParaRPr lang="it-IT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39145" y="6349824"/>
            <a:ext cx="589856" cy="2410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863806" rtl="0" eaLnBrk="1" latinLnBrk="0" hangingPunct="1">
              <a:defRPr lang="de-DE" sz="952" b="1" kern="1200" smtClean="0">
                <a:solidFill>
                  <a:srgbClr val="007EC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8408001F-C1D4-40C9-893F-771F9C44028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776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pPr>
              <a:defRPr/>
            </a:pPr>
            <a:fld id="{9F5B0554-CDA3-4E60-B974-A57B146017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 Regular" charset="0"/>
              </a:defRPr>
            </a:lvl1pPr>
          </a:lstStyle>
          <a:p>
            <a:pPr>
              <a:defRPr/>
            </a:pPr>
            <a:fld id="{1F1D7084-F411-4569-A911-1C10D5DF6C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4DC761-3750-4B1A-90A8-D968ABF59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3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534B39-1576-4A59-8C3D-9BBA716E9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CCDDC2-E69C-4FE8-9A04-24CF075B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957AC4-947B-4972-A533-E38A38458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381737A-3B0F-4556-A8EE-58C466526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CB0DFC3-4435-49DF-8FF9-CC116FA04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6A7E49B-E0B8-456E-B80E-4327030F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3B1101C-8036-4284-AA3C-05F97916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873311A-7938-43EF-93D4-377F7E25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32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7BDDB3-FC76-4B46-A409-E827E5FA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C9BD6A0-FFDF-4A37-811F-1310AF27D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4502AD7-55BB-4C3E-A4D5-FE8E62A0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D181786-2E96-46EE-9D4A-A37FA60F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91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69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7CC264-C3CC-4715-AB64-631DE7F44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DF33A78-2A4A-4A79-B980-A68E2917EF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1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CD7886-03C9-45D7-B823-D824E0D9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0554-CDA3-4E60-B974-A57B146017D2}" type="datetimeFigureOut">
              <a:rPr lang="ru-RU" smtClean="0"/>
              <a:t>28.10.2018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975D837-4F3C-47CD-A52F-8F981C4D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CBECBC8-F824-40E3-8000-063FDB39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D7084-F411-4569-A911-1C10D5DF6CF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B6EBF2-20F8-43DB-8040-4EFC4BEC3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012"/>
            <a:ext cx="13385800" cy="7529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DF33A78-2A4A-4A79-B980-A68E2917EF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97" y="303413"/>
            <a:ext cx="1214727" cy="73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4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280EFD-7530-45E9-A2AD-EC68D531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229E1E-E301-460A-8A1F-2876FCE1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B0F7EE-D9B6-4F73-9FDB-A7E03AEF5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 charset="0"/>
              </a:defRPr>
            </a:lvl1pPr>
          </a:lstStyle>
          <a:p>
            <a:fld id="{9F5B0554-CDA3-4E60-B974-A57B146017D2}" type="datetimeFigureOut">
              <a:rPr lang="ru-RU" smtClean="0"/>
              <a:pPr/>
              <a:t>28.10.2018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C83561-1B98-4127-8C7D-7755D6D0F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237AE7-C4F0-4042-A630-CDFF723DE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 charset="0"/>
              </a:defRPr>
            </a:lvl1pPr>
          </a:lstStyle>
          <a:p>
            <a:fld id="{1F1D7084-F411-4569-A911-1C10D5DF6C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82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4" r:id="rId9"/>
    <p:sldLayoutId id="2147483667" r:id="rId10"/>
    <p:sldLayoutId id="2147483680" r:id="rId11"/>
    <p:sldLayoutId id="2147483661" r:id="rId12"/>
    <p:sldLayoutId id="2147483685" r:id="rId13"/>
    <p:sldLayoutId id="2147483684" r:id="rId14"/>
    <p:sldLayoutId id="2147483668" r:id="rId15"/>
    <p:sldLayoutId id="2147483665" r:id="rId16"/>
    <p:sldLayoutId id="2147483666" r:id="rId17"/>
    <p:sldLayoutId id="2147483663" r:id="rId18"/>
    <p:sldLayoutId id="2147483669" r:id="rId19"/>
    <p:sldLayoutId id="2147483670" r:id="rId20"/>
    <p:sldLayoutId id="2147483671" r:id="rId21"/>
    <p:sldLayoutId id="2147483677" r:id="rId22"/>
    <p:sldLayoutId id="2147483683" r:id="rId23"/>
    <p:sldLayoutId id="2147483678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62" r:id="rId30"/>
    <p:sldLayoutId id="2147483656" r:id="rId31"/>
    <p:sldLayoutId id="2147483657" r:id="rId32"/>
    <p:sldLayoutId id="2147483658" r:id="rId33"/>
    <p:sldLayoutId id="2147483659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280EFD-7530-45E9-A2AD-EC68D531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229E1E-E301-460A-8A1F-2876FCE1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B0F7EE-D9B6-4F73-9FDB-A7E03AEF5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 charset="0"/>
              </a:defRPr>
            </a:lvl1pPr>
          </a:lstStyle>
          <a:p>
            <a:pPr>
              <a:defRPr/>
            </a:pPr>
            <a:fld id="{9F5B0554-CDA3-4E60-B974-A57B146017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28.10.2018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C83561-1B98-4127-8C7D-7755D6D0F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 charset="0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237AE7-C4F0-4042-A630-CDFF723DE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 charset="0"/>
              </a:defRPr>
            </a:lvl1pPr>
          </a:lstStyle>
          <a:p>
            <a:pPr>
              <a:defRPr/>
            </a:pPr>
            <a:fld id="{1F1D7084-F411-4569-A911-1C10D5DF6C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3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12" Type="http://schemas.openxmlformats.org/officeDocument/2006/relationships/image" Target="../media/image6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296AABB-CD07-4F93-B483-477024432EE8}"/>
              </a:ext>
            </a:extLst>
          </p:cNvPr>
          <p:cNvSpPr txBox="1">
            <a:spLocks/>
          </p:cNvSpPr>
          <p:nvPr/>
        </p:nvSpPr>
        <p:spPr>
          <a:xfrm>
            <a:off x="319034" y="4421869"/>
            <a:ext cx="11582231" cy="19759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</a:t>
            </a:r>
            <a:r>
              <a:rPr lang="en-US" sz="28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Konica Minolta </a:t>
            </a:r>
            <a:r>
              <a:rPr lang="ru-RU" sz="28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РЭП</a:t>
            </a:r>
            <a:r>
              <a:rPr lang="en-US" sz="28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Холдинг</a:t>
            </a:r>
          </a:p>
          <a:p>
            <a:endParaRPr lang="ru-RU" sz="1200" b="1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 </a:t>
            </a:r>
            <a:r>
              <a:rPr lang="ru-RU" sz="24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Григоров</a:t>
            </a:r>
            <a:endParaRPr lang="ru-RU" sz="2400" b="1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отдела информационных систем </a:t>
            </a:r>
            <a:r>
              <a:rPr lang="ru-RU" sz="24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«РЭПХ»</a:t>
            </a:r>
          </a:p>
          <a:p>
            <a:r>
              <a:rPr lang="ru-RU" sz="24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Правления Санкт-Петербургского клуба ИТ-директоров </a:t>
            </a:r>
          </a:p>
          <a:p>
            <a:r>
              <a:rPr lang="ru-RU" sz="24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«SPB CIO CLUB»</a:t>
            </a:r>
            <a:endParaRPr lang="ru-RU" sz="2800" b="1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035" y="1369625"/>
            <a:ext cx="11582231" cy="2741856"/>
          </a:xfrm>
          <a:custGeom>
            <a:avLst/>
            <a:gdLst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1081088 h 1081088"/>
              <a:gd name="connsiteX3" fmla="*/ 0 w 1627188"/>
              <a:gd name="connsiteY3" fmla="*/ 1081088 h 1081088"/>
              <a:gd name="connsiteX4" fmla="*/ 0 w 1627188"/>
              <a:gd name="connsiteY4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1081088 h 1081088"/>
              <a:gd name="connsiteX3" fmla="*/ 1348171 w 1627188"/>
              <a:gd name="connsiteY3" fmla="*/ 1079760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0 h 1081088"/>
              <a:gd name="connsiteX1" fmla="*/ 1627188 w 1627188"/>
              <a:gd name="connsiteY1" fmla="*/ 0 h 1081088"/>
              <a:gd name="connsiteX2" fmla="*/ 1627188 w 1627188"/>
              <a:gd name="connsiteY2" fmla="*/ 811213 h 1081088"/>
              <a:gd name="connsiteX3" fmla="*/ 1348171 w 1627188"/>
              <a:gd name="connsiteY3" fmla="*/ 1079760 h 1081088"/>
              <a:gd name="connsiteX4" fmla="*/ 0 w 1627188"/>
              <a:gd name="connsiteY4" fmla="*/ 1081088 h 1081088"/>
              <a:gd name="connsiteX5" fmla="*/ 0 w 1627188"/>
              <a:gd name="connsiteY5" fmla="*/ 0 h 1081088"/>
              <a:gd name="connsiteX0" fmla="*/ 0 w 1627188"/>
              <a:gd name="connsiteY0" fmla="*/ 1204 h 1082292"/>
              <a:gd name="connsiteX1" fmla="*/ 267208 w 1627188"/>
              <a:gd name="connsiteY1" fmla="*/ 0 h 1082292"/>
              <a:gd name="connsiteX2" fmla="*/ 1627188 w 1627188"/>
              <a:gd name="connsiteY2" fmla="*/ 1204 h 1082292"/>
              <a:gd name="connsiteX3" fmla="*/ 1627188 w 1627188"/>
              <a:gd name="connsiteY3" fmla="*/ 812417 h 1082292"/>
              <a:gd name="connsiteX4" fmla="*/ 1348171 w 1627188"/>
              <a:gd name="connsiteY4" fmla="*/ 1080964 h 1082292"/>
              <a:gd name="connsiteX5" fmla="*/ 0 w 1627188"/>
              <a:gd name="connsiteY5" fmla="*/ 1082292 h 1082292"/>
              <a:gd name="connsiteX6" fmla="*/ 0 w 1627188"/>
              <a:gd name="connsiteY6" fmla="*/ 1204 h 1082292"/>
              <a:gd name="connsiteX0" fmla="*/ 0 w 1627188"/>
              <a:gd name="connsiteY0" fmla="*/ 272667 h 1082292"/>
              <a:gd name="connsiteX1" fmla="*/ 267208 w 1627188"/>
              <a:gd name="connsiteY1" fmla="*/ 0 h 1082292"/>
              <a:gd name="connsiteX2" fmla="*/ 1627188 w 1627188"/>
              <a:gd name="connsiteY2" fmla="*/ 1204 h 1082292"/>
              <a:gd name="connsiteX3" fmla="*/ 1627188 w 1627188"/>
              <a:gd name="connsiteY3" fmla="*/ 812417 h 1082292"/>
              <a:gd name="connsiteX4" fmla="*/ 1348171 w 1627188"/>
              <a:gd name="connsiteY4" fmla="*/ 1080964 h 1082292"/>
              <a:gd name="connsiteX5" fmla="*/ 0 w 1627188"/>
              <a:gd name="connsiteY5" fmla="*/ 1082292 h 1082292"/>
              <a:gd name="connsiteX6" fmla="*/ 0 w 1627188"/>
              <a:gd name="connsiteY6" fmla="*/ 272667 h 1082292"/>
              <a:gd name="connsiteX0" fmla="*/ 0 w 1627188"/>
              <a:gd name="connsiteY0" fmla="*/ 272667 h 1082292"/>
              <a:gd name="connsiteX1" fmla="*/ 377 w 1627188"/>
              <a:gd name="connsiteY1" fmla="*/ 0 h 1082292"/>
              <a:gd name="connsiteX2" fmla="*/ 1627188 w 1627188"/>
              <a:gd name="connsiteY2" fmla="*/ 1204 h 1082292"/>
              <a:gd name="connsiteX3" fmla="*/ 1627188 w 1627188"/>
              <a:gd name="connsiteY3" fmla="*/ 812417 h 1082292"/>
              <a:gd name="connsiteX4" fmla="*/ 1348171 w 1627188"/>
              <a:gd name="connsiteY4" fmla="*/ 1080964 h 1082292"/>
              <a:gd name="connsiteX5" fmla="*/ 0 w 1627188"/>
              <a:gd name="connsiteY5" fmla="*/ 1082292 h 1082292"/>
              <a:gd name="connsiteX6" fmla="*/ 0 w 1627188"/>
              <a:gd name="connsiteY6" fmla="*/ 272667 h 1082292"/>
              <a:gd name="connsiteX0" fmla="*/ 0 w 1627188"/>
              <a:gd name="connsiteY0" fmla="*/ 813562 h 1623187"/>
              <a:gd name="connsiteX1" fmla="*/ 753 w 1627188"/>
              <a:gd name="connsiteY1" fmla="*/ 0 h 1623187"/>
              <a:gd name="connsiteX2" fmla="*/ 1627188 w 1627188"/>
              <a:gd name="connsiteY2" fmla="*/ 542099 h 1623187"/>
              <a:gd name="connsiteX3" fmla="*/ 1627188 w 1627188"/>
              <a:gd name="connsiteY3" fmla="*/ 1353312 h 1623187"/>
              <a:gd name="connsiteX4" fmla="*/ 1348171 w 1627188"/>
              <a:gd name="connsiteY4" fmla="*/ 1621859 h 1623187"/>
              <a:gd name="connsiteX5" fmla="*/ 0 w 1627188"/>
              <a:gd name="connsiteY5" fmla="*/ 1623187 h 1623187"/>
              <a:gd name="connsiteX6" fmla="*/ 0 w 1627188"/>
              <a:gd name="connsiteY6" fmla="*/ 813562 h 1623187"/>
              <a:gd name="connsiteX0" fmla="*/ 0 w 1627188"/>
              <a:gd name="connsiteY0" fmla="*/ 813562 h 1623187"/>
              <a:gd name="connsiteX1" fmla="*/ 753 w 1627188"/>
              <a:gd name="connsiteY1" fmla="*/ 0 h 1623187"/>
              <a:gd name="connsiteX2" fmla="*/ 1627188 w 1627188"/>
              <a:gd name="connsiteY2" fmla="*/ 0 h 1623187"/>
              <a:gd name="connsiteX3" fmla="*/ 1627188 w 1627188"/>
              <a:gd name="connsiteY3" fmla="*/ 1353312 h 1623187"/>
              <a:gd name="connsiteX4" fmla="*/ 1348171 w 1627188"/>
              <a:gd name="connsiteY4" fmla="*/ 1621859 h 1623187"/>
              <a:gd name="connsiteX5" fmla="*/ 0 w 1627188"/>
              <a:gd name="connsiteY5" fmla="*/ 1623187 h 1623187"/>
              <a:gd name="connsiteX6" fmla="*/ 0 w 1627188"/>
              <a:gd name="connsiteY6" fmla="*/ 813562 h 1623187"/>
              <a:gd name="connsiteX0" fmla="*/ 0 w 1627188"/>
              <a:gd name="connsiteY0" fmla="*/ 813562 h 1623187"/>
              <a:gd name="connsiteX1" fmla="*/ 753 w 1627188"/>
              <a:gd name="connsiteY1" fmla="*/ 540895 h 1623187"/>
              <a:gd name="connsiteX2" fmla="*/ 1627188 w 1627188"/>
              <a:gd name="connsiteY2" fmla="*/ 0 h 1623187"/>
              <a:gd name="connsiteX3" fmla="*/ 1627188 w 1627188"/>
              <a:gd name="connsiteY3" fmla="*/ 1353312 h 1623187"/>
              <a:gd name="connsiteX4" fmla="*/ 1348171 w 1627188"/>
              <a:gd name="connsiteY4" fmla="*/ 1621859 h 1623187"/>
              <a:gd name="connsiteX5" fmla="*/ 0 w 1627188"/>
              <a:gd name="connsiteY5" fmla="*/ 1623187 h 1623187"/>
              <a:gd name="connsiteX6" fmla="*/ 0 w 1627188"/>
              <a:gd name="connsiteY6" fmla="*/ 813562 h 1623187"/>
              <a:gd name="connsiteX0" fmla="*/ 0 w 1627188"/>
              <a:gd name="connsiteY0" fmla="*/ 272667 h 1082292"/>
              <a:gd name="connsiteX1" fmla="*/ 753 w 1627188"/>
              <a:gd name="connsiteY1" fmla="*/ 0 h 1082292"/>
              <a:gd name="connsiteX2" fmla="*/ 1627188 w 1627188"/>
              <a:gd name="connsiteY2" fmla="*/ 0 h 1082292"/>
              <a:gd name="connsiteX3" fmla="*/ 1627188 w 1627188"/>
              <a:gd name="connsiteY3" fmla="*/ 812417 h 1082292"/>
              <a:gd name="connsiteX4" fmla="*/ 1348171 w 1627188"/>
              <a:gd name="connsiteY4" fmla="*/ 1080964 h 1082292"/>
              <a:gd name="connsiteX5" fmla="*/ 0 w 1627188"/>
              <a:gd name="connsiteY5" fmla="*/ 1082292 h 1082292"/>
              <a:gd name="connsiteX6" fmla="*/ 0 w 1627188"/>
              <a:gd name="connsiteY6" fmla="*/ 272667 h 1082292"/>
              <a:gd name="connsiteX0" fmla="*/ 0 w 1627188"/>
              <a:gd name="connsiteY0" fmla="*/ 272667 h 1082743"/>
              <a:gd name="connsiteX1" fmla="*/ 753 w 1627188"/>
              <a:gd name="connsiteY1" fmla="*/ 0 h 1082743"/>
              <a:gd name="connsiteX2" fmla="*/ 1627188 w 1627188"/>
              <a:gd name="connsiteY2" fmla="*/ 0 h 1082743"/>
              <a:gd name="connsiteX3" fmla="*/ 1627188 w 1627188"/>
              <a:gd name="connsiteY3" fmla="*/ 812417 h 1082743"/>
              <a:gd name="connsiteX4" fmla="*/ 1175178 w 1627188"/>
              <a:gd name="connsiteY4" fmla="*/ 1082743 h 1082743"/>
              <a:gd name="connsiteX5" fmla="*/ 0 w 1627188"/>
              <a:gd name="connsiteY5" fmla="*/ 1082292 h 1082743"/>
              <a:gd name="connsiteX6" fmla="*/ 0 w 1627188"/>
              <a:gd name="connsiteY6" fmla="*/ 272667 h 1082743"/>
              <a:gd name="connsiteX0" fmla="*/ 0 w 1634229"/>
              <a:gd name="connsiteY0" fmla="*/ 272667 h 1082743"/>
              <a:gd name="connsiteX1" fmla="*/ 753 w 1634229"/>
              <a:gd name="connsiteY1" fmla="*/ 0 h 1082743"/>
              <a:gd name="connsiteX2" fmla="*/ 1627188 w 1634229"/>
              <a:gd name="connsiteY2" fmla="*/ 0 h 1082743"/>
              <a:gd name="connsiteX3" fmla="*/ 1634229 w 1634229"/>
              <a:gd name="connsiteY3" fmla="*/ 859359 h 1082743"/>
              <a:gd name="connsiteX4" fmla="*/ 1175178 w 1634229"/>
              <a:gd name="connsiteY4" fmla="*/ 1082743 h 1082743"/>
              <a:gd name="connsiteX5" fmla="*/ 0 w 1634229"/>
              <a:gd name="connsiteY5" fmla="*/ 1082292 h 1082743"/>
              <a:gd name="connsiteX6" fmla="*/ 0 w 1634229"/>
              <a:gd name="connsiteY6" fmla="*/ 272667 h 1082743"/>
              <a:gd name="connsiteX0" fmla="*/ 0 w 1634229"/>
              <a:gd name="connsiteY0" fmla="*/ 272667 h 1082743"/>
              <a:gd name="connsiteX1" fmla="*/ 753 w 1634229"/>
              <a:gd name="connsiteY1" fmla="*/ 0 h 1082743"/>
              <a:gd name="connsiteX2" fmla="*/ 1627188 w 1634229"/>
              <a:gd name="connsiteY2" fmla="*/ 0 h 1082743"/>
              <a:gd name="connsiteX3" fmla="*/ 1634229 w 1634229"/>
              <a:gd name="connsiteY3" fmla="*/ 859359 h 1082743"/>
              <a:gd name="connsiteX4" fmla="*/ 1085884 w 1634229"/>
              <a:gd name="connsiteY4" fmla="*/ 1082743 h 1082743"/>
              <a:gd name="connsiteX5" fmla="*/ 0 w 1634229"/>
              <a:gd name="connsiteY5" fmla="*/ 1082292 h 1082743"/>
              <a:gd name="connsiteX6" fmla="*/ 0 w 1634229"/>
              <a:gd name="connsiteY6" fmla="*/ 272667 h 1082743"/>
              <a:gd name="connsiteX0" fmla="*/ 0 w 1632664"/>
              <a:gd name="connsiteY0" fmla="*/ 272667 h 1082743"/>
              <a:gd name="connsiteX1" fmla="*/ 753 w 1632664"/>
              <a:gd name="connsiteY1" fmla="*/ 0 h 1082743"/>
              <a:gd name="connsiteX2" fmla="*/ 1627188 w 1632664"/>
              <a:gd name="connsiteY2" fmla="*/ 0 h 1082743"/>
              <a:gd name="connsiteX3" fmla="*/ 1632664 w 1632664"/>
              <a:gd name="connsiteY3" fmla="*/ 416584 h 1082743"/>
              <a:gd name="connsiteX4" fmla="*/ 1085884 w 1632664"/>
              <a:gd name="connsiteY4" fmla="*/ 1082743 h 1082743"/>
              <a:gd name="connsiteX5" fmla="*/ 0 w 1632664"/>
              <a:gd name="connsiteY5" fmla="*/ 1082292 h 1082743"/>
              <a:gd name="connsiteX6" fmla="*/ 0 w 1632664"/>
              <a:gd name="connsiteY6" fmla="*/ 272667 h 1082743"/>
              <a:gd name="connsiteX0" fmla="*/ 0 w 1632664"/>
              <a:gd name="connsiteY0" fmla="*/ 272667 h 1082743"/>
              <a:gd name="connsiteX1" fmla="*/ 753 w 1632664"/>
              <a:gd name="connsiteY1" fmla="*/ 0 h 1082743"/>
              <a:gd name="connsiteX2" fmla="*/ 1627188 w 1632664"/>
              <a:gd name="connsiteY2" fmla="*/ 0 h 1082743"/>
              <a:gd name="connsiteX3" fmla="*/ 1632664 w 1632664"/>
              <a:gd name="connsiteY3" fmla="*/ 416584 h 1082743"/>
              <a:gd name="connsiteX4" fmla="*/ 1085884 w 1632664"/>
              <a:gd name="connsiteY4" fmla="*/ 1082743 h 1082743"/>
              <a:gd name="connsiteX5" fmla="*/ 0 w 1632664"/>
              <a:gd name="connsiteY5" fmla="*/ 344273 h 1082743"/>
              <a:gd name="connsiteX6" fmla="*/ 0 w 1632664"/>
              <a:gd name="connsiteY6" fmla="*/ 272667 h 1082743"/>
              <a:gd name="connsiteX0" fmla="*/ 0 w 1632664"/>
              <a:gd name="connsiteY0" fmla="*/ 272667 h 416584"/>
              <a:gd name="connsiteX1" fmla="*/ 753 w 1632664"/>
              <a:gd name="connsiteY1" fmla="*/ 0 h 416584"/>
              <a:gd name="connsiteX2" fmla="*/ 1627188 w 1632664"/>
              <a:gd name="connsiteY2" fmla="*/ 0 h 416584"/>
              <a:gd name="connsiteX3" fmla="*/ 1632664 w 1632664"/>
              <a:gd name="connsiteY3" fmla="*/ 416584 h 416584"/>
              <a:gd name="connsiteX4" fmla="*/ 1088123 w 1632664"/>
              <a:gd name="connsiteY4" fmla="*/ 326515 h 416584"/>
              <a:gd name="connsiteX5" fmla="*/ 0 w 1632664"/>
              <a:gd name="connsiteY5" fmla="*/ 344273 h 416584"/>
              <a:gd name="connsiteX6" fmla="*/ 0 w 1632664"/>
              <a:gd name="connsiteY6" fmla="*/ 272667 h 416584"/>
              <a:gd name="connsiteX0" fmla="*/ 0 w 1632664"/>
              <a:gd name="connsiteY0" fmla="*/ 272667 h 416584"/>
              <a:gd name="connsiteX1" fmla="*/ 753 w 1632664"/>
              <a:gd name="connsiteY1" fmla="*/ 0 h 416584"/>
              <a:gd name="connsiteX2" fmla="*/ 1627188 w 1632664"/>
              <a:gd name="connsiteY2" fmla="*/ 0 h 416584"/>
              <a:gd name="connsiteX3" fmla="*/ 1632664 w 1632664"/>
              <a:gd name="connsiteY3" fmla="*/ 416584 h 416584"/>
              <a:gd name="connsiteX4" fmla="*/ 1088123 w 1632664"/>
              <a:gd name="connsiteY4" fmla="*/ 326515 h 416584"/>
              <a:gd name="connsiteX5" fmla="*/ 0 w 1632664"/>
              <a:gd name="connsiteY5" fmla="*/ 326515 h 416584"/>
              <a:gd name="connsiteX6" fmla="*/ 0 w 1632664"/>
              <a:gd name="connsiteY6" fmla="*/ 272667 h 416584"/>
              <a:gd name="connsiteX0" fmla="*/ 0 w 1632664"/>
              <a:gd name="connsiteY0" fmla="*/ 272667 h 326515"/>
              <a:gd name="connsiteX1" fmla="*/ 753 w 1632664"/>
              <a:gd name="connsiteY1" fmla="*/ 0 h 326515"/>
              <a:gd name="connsiteX2" fmla="*/ 1627188 w 1632664"/>
              <a:gd name="connsiteY2" fmla="*/ 0 h 326515"/>
              <a:gd name="connsiteX3" fmla="*/ 1632664 w 1632664"/>
              <a:gd name="connsiteY3" fmla="*/ 235488 h 326515"/>
              <a:gd name="connsiteX4" fmla="*/ 1088123 w 1632664"/>
              <a:gd name="connsiteY4" fmla="*/ 326515 h 326515"/>
              <a:gd name="connsiteX5" fmla="*/ 0 w 1632664"/>
              <a:gd name="connsiteY5" fmla="*/ 326515 h 326515"/>
              <a:gd name="connsiteX6" fmla="*/ 0 w 1632664"/>
              <a:gd name="connsiteY6" fmla="*/ 272667 h 326515"/>
              <a:gd name="connsiteX0" fmla="*/ 0 w 1634489"/>
              <a:gd name="connsiteY0" fmla="*/ 272667 h 326515"/>
              <a:gd name="connsiteX1" fmla="*/ 753 w 1634489"/>
              <a:gd name="connsiteY1" fmla="*/ 0 h 326515"/>
              <a:gd name="connsiteX2" fmla="*/ 1632664 w 1634489"/>
              <a:gd name="connsiteY2" fmla="*/ 96 h 326515"/>
              <a:gd name="connsiteX3" fmla="*/ 1632664 w 1634489"/>
              <a:gd name="connsiteY3" fmla="*/ 235488 h 326515"/>
              <a:gd name="connsiteX4" fmla="*/ 1088123 w 1634489"/>
              <a:gd name="connsiteY4" fmla="*/ 326515 h 326515"/>
              <a:gd name="connsiteX5" fmla="*/ 0 w 1634489"/>
              <a:gd name="connsiteY5" fmla="*/ 326515 h 326515"/>
              <a:gd name="connsiteX6" fmla="*/ 0 w 1634489"/>
              <a:gd name="connsiteY6" fmla="*/ 272667 h 326515"/>
              <a:gd name="connsiteX0" fmla="*/ 0 w 1634489"/>
              <a:gd name="connsiteY0" fmla="*/ 272667 h 326515"/>
              <a:gd name="connsiteX1" fmla="*/ 753 w 1634489"/>
              <a:gd name="connsiteY1" fmla="*/ 0 h 326515"/>
              <a:gd name="connsiteX2" fmla="*/ 1632664 w 1634489"/>
              <a:gd name="connsiteY2" fmla="*/ 96 h 326515"/>
              <a:gd name="connsiteX3" fmla="*/ 1632664 w 1634489"/>
              <a:gd name="connsiteY3" fmla="*/ 217602 h 326515"/>
              <a:gd name="connsiteX4" fmla="*/ 1088123 w 1634489"/>
              <a:gd name="connsiteY4" fmla="*/ 326515 h 326515"/>
              <a:gd name="connsiteX5" fmla="*/ 0 w 1634489"/>
              <a:gd name="connsiteY5" fmla="*/ 326515 h 326515"/>
              <a:gd name="connsiteX6" fmla="*/ 0 w 1634489"/>
              <a:gd name="connsiteY6" fmla="*/ 272667 h 326515"/>
              <a:gd name="connsiteX0" fmla="*/ 0 w 1634489"/>
              <a:gd name="connsiteY0" fmla="*/ 272667 h 326515"/>
              <a:gd name="connsiteX1" fmla="*/ 753 w 1634489"/>
              <a:gd name="connsiteY1" fmla="*/ 0 h 326515"/>
              <a:gd name="connsiteX2" fmla="*/ 1632664 w 1634489"/>
              <a:gd name="connsiteY2" fmla="*/ 96 h 326515"/>
              <a:gd name="connsiteX3" fmla="*/ 1632664 w 1634489"/>
              <a:gd name="connsiteY3" fmla="*/ 217602 h 326515"/>
              <a:gd name="connsiteX4" fmla="*/ 1360554 w 1634489"/>
              <a:gd name="connsiteY4" fmla="*/ 326515 h 326515"/>
              <a:gd name="connsiteX5" fmla="*/ 0 w 1634489"/>
              <a:gd name="connsiteY5" fmla="*/ 326515 h 326515"/>
              <a:gd name="connsiteX6" fmla="*/ 0 w 1634489"/>
              <a:gd name="connsiteY6" fmla="*/ 272667 h 326515"/>
              <a:gd name="connsiteX0" fmla="*/ 0 w 1634489"/>
              <a:gd name="connsiteY0" fmla="*/ 272667 h 326515"/>
              <a:gd name="connsiteX1" fmla="*/ 753 w 1634489"/>
              <a:gd name="connsiteY1" fmla="*/ 0 h 326515"/>
              <a:gd name="connsiteX2" fmla="*/ 1632664 w 1634489"/>
              <a:gd name="connsiteY2" fmla="*/ 96 h 326515"/>
              <a:gd name="connsiteX3" fmla="*/ 1632664 w 1634489"/>
              <a:gd name="connsiteY3" fmla="*/ 235616 h 326515"/>
              <a:gd name="connsiteX4" fmla="*/ 1360554 w 1634489"/>
              <a:gd name="connsiteY4" fmla="*/ 326515 h 326515"/>
              <a:gd name="connsiteX5" fmla="*/ 0 w 1634489"/>
              <a:gd name="connsiteY5" fmla="*/ 326515 h 326515"/>
              <a:gd name="connsiteX6" fmla="*/ 0 w 1634489"/>
              <a:gd name="connsiteY6" fmla="*/ 272667 h 326515"/>
              <a:gd name="connsiteX0" fmla="*/ 0 w 1632664"/>
              <a:gd name="connsiteY0" fmla="*/ 272667 h 326515"/>
              <a:gd name="connsiteX1" fmla="*/ 753 w 1632664"/>
              <a:gd name="connsiteY1" fmla="*/ 0 h 326515"/>
              <a:gd name="connsiteX2" fmla="*/ 1578242 w 1632664"/>
              <a:gd name="connsiteY2" fmla="*/ 96 h 326515"/>
              <a:gd name="connsiteX3" fmla="*/ 1632664 w 1632664"/>
              <a:gd name="connsiteY3" fmla="*/ 235616 h 326515"/>
              <a:gd name="connsiteX4" fmla="*/ 1360554 w 1632664"/>
              <a:gd name="connsiteY4" fmla="*/ 326515 h 326515"/>
              <a:gd name="connsiteX5" fmla="*/ 0 w 1632664"/>
              <a:gd name="connsiteY5" fmla="*/ 326515 h 326515"/>
              <a:gd name="connsiteX6" fmla="*/ 0 w 1632664"/>
              <a:gd name="connsiteY6" fmla="*/ 272667 h 326515"/>
              <a:gd name="connsiteX0" fmla="*/ 0 w 1580067"/>
              <a:gd name="connsiteY0" fmla="*/ 272667 h 326515"/>
              <a:gd name="connsiteX1" fmla="*/ 753 w 1580067"/>
              <a:gd name="connsiteY1" fmla="*/ 0 h 326515"/>
              <a:gd name="connsiteX2" fmla="*/ 1578242 w 1580067"/>
              <a:gd name="connsiteY2" fmla="*/ 96 h 326515"/>
              <a:gd name="connsiteX3" fmla="*/ 1578242 w 1580067"/>
              <a:gd name="connsiteY3" fmla="*/ 235616 h 326515"/>
              <a:gd name="connsiteX4" fmla="*/ 1360554 w 1580067"/>
              <a:gd name="connsiteY4" fmla="*/ 326515 h 326515"/>
              <a:gd name="connsiteX5" fmla="*/ 0 w 1580067"/>
              <a:gd name="connsiteY5" fmla="*/ 326515 h 326515"/>
              <a:gd name="connsiteX6" fmla="*/ 0 w 1580067"/>
              <a:gd name="connsiteY6" fmla="*/ 272667 h 326515"/>
              <a:gd name="connsiteX0" fmla="*/ 0 w 1632664"/>
              <a:gd name="connsiteY0" fmla="*/ 272667 h 326515"/>
              <a:gd name="connsiteX1" fmla="*/ 753 w 1632664"/>
              <a:gd name="connsiteY1" fmla="*/ 0 h 326515"/>
              <a:gd name="connsiteX2" fmla="*/ 1578242 w 1632664"/>
              <a:gd name="connsiteY2" fmla="*/ 96 h 326515"/>
              <a:gd name="connsiteX3" fmla="*/ 1632664 w 1632664"/>
              <a:gd name="connsiteY3" fmla="*/ 235616 h 326515"/>
              <a:gd name="connsiteX4" fmla="*/ 1360554 w 1632664"/>
              <a:gd name="connsiteY4" fmla="*/ 326515 h 326515"/>
              <a:gd name="connsiteX5" fmla="*/ 0 w 1632664"/>
              <a:gd name="connsiteY5" fmla="*/ 326515 h 326515"/>
              <a:gd name="connsiteX6" fmla="*/ 0 w 1632664"/>
              <a:gd name="connsiteY6" fmla="*/ 272667 h 326515"/>
              <a:gd name="connsiteX0" fmla="*/ 0 w 1634489"/>
              <a:gd name="connsiteY0" fmla="*/ 272667 h 326515"/>
              <a:gd name="connsiteX1" fmla="*/ 753 w 1634489"/>
              <a:gd name="connsiteY1" fmla="*/ 0 h 326515"/>
              <a:gd name="connsiteX2" fmla="*/ 1632664 w 1634489"/>
              <a:gd name="connsiteY2" fmla="*/ 96 h 326515"/>
              <a:gd name="connsiteX3" fmla="*/ 1632664 w 1634489"/>
              <a:gd name="connsiteY3" fmla="*/ 235616 h 326515"/>
              <a:gd name="connsiteX4" fmla="*/ 1360554 w 1634489"/>
              <a:gd name="connsiteY4" fmla="*/ 326515 h 326515"/>
              <a:gd name="connsiteX5" fmla="*/ 0 w 1634489"/>
              <a:gd name="connsiteY5" fmla="*/ 326515 h 326515"/>
              <a:gd name="connsiteX6" fmla="*/ 0 w 1634489"/>
              <a:gd name="connsiteY6" fmla="*/ 272667 h 326515"/>
              <a:gd name="connsiteX0" fmla="*/ 126 w 1634615"/>
              <a:gd name="connsiteY0" fmla="*/ 380526 h 434374"/>
              <a:gd name="connsiteX1" fmla="*/ 126 w 1634615"/>
              <a:gd name="connsiteY1" fmla="*/ 0 h 434374"/>
              <a:gd name="connsiteX2" fmla="*/ 1632790 w 1634615"/>
              <a:gd name="connsiteY2" fmla="*/ 107955 h 434374"/>
              <a:gd name="connsiteX3" fmla="*/ 1632790 w 1634615"/>
              <a:gd name="connsiteY3" fmla="*/ 343475 h 434374"/>
              <a:gd name="connsiteX4" fmla="*/ 1360680 w 1634615"/>
              <a:gd name="connsiteY4" fmla="*/ 434374 h 434374"/>
              <a:gd name="connsiteX5" fmla="*/ 126 w 1634615"/>
              <a:gd name="connsiteY5" fmla="*/ 434374 h 434374"/>
              <a:gd name="connsiteX6" fmla="*/ 126 w 1634615"/>
              <a:gd name="connsiteY6" fmla="*/ 380526 h 434374"/>
              <a:gd name="connsiteX0" fmla="*/ 126 w 1634615"/>
              <a:gd name="connsiteY0" fmla="*/ 380526 h 434374"/>
              <a:gd name="connsiteX1" fmla="*/ 126 w 1634615"/>
              <a:gd name="connsiteY1" fmla="*/ 0 h 434374"/>
              <a:gd name="connsiteX2" fmla="*/ 1632790 w 1634615"/>
              <a:gd name="connsiteY2" fmla="*/ 0 h 434374"/>
              <a:gd name="connsiteX3" fmla="*/ 1632790 w 1634615"/>
              <a:gd name="connsiteY3" fmla="*/ 343475 h 434374"/>
              <a:gd name="connsiteX4" fmla="*/ 1360680 w 1634615"/>
              <a:gd name="connsiteY4" fmla="*/ 434374 h 434374"/>
              <a:gd name="connsiteX5" fmla="*/ 126 w 1634615"/>
              <a:gd name="connsiteY5" fmla="*/ 434374 h 434374"/>
              <a:gd name="connsiteX6" fmla="*/ 126 w 1634615"/>
              <a:gd name="connsiteY6" fmla="*/ 380526 h 434374"/>
              <a:gd name="connsiteX0" fmla="*/ 126 w 1634615"/>
              <a:gd name="connsiteY0" fmla="*/ 434823 h 488671"/>
              <a:gd name="connsiteX1" fmla="*/ 126 w 1634615"/>
              <a:gd name="connsiteY1" fmla="*/ 0 h 488671"/>
              <a:gd name="connsiteX2" fmla="*/ 1632790 w 1634615"/>
              <a:gd name="connsiteY2" fmla="*/ 54297 h 488671"/>
              <a:gd name="connsiteX3" fmla="*/ 1632790 w 1634615"/>
              <a:gd name="connsiteY3" fmla="*/ 397772 h 488671"/>
              <a:gd name="connsiteX4" fmla="*/ 1360680 w 1634615"/>
              <a:gd name="connsiteY4" fmla="*/ 488671 h 488671"/>
              <a:gd name="connsiteX5" fmla="*/ 126 w 1634615"/>
              <a:gd name="connsiteY5" fmla="*/ 488671 h 488671"/>
              <a:gd name="connsiteX6" fmla="*/ 126 w 1634615"/>
              <a:gd name="connsiteY6" fmla="*/ 434823 h 488671"/>
              <a:gd name="connsiteX0" fmla="*/ 126 w 1634615"/>
              <a:gd name="connsiteY0" fmla="*/ 434823 h 488671"/>
              <a:gd name="connsiteX1" fmla="*/ 126 w 1634615"/>
              <a:gd name="connsiteY1" fmla="*/ 0 h 488671"/>
              <a:gd name="connsiteX2" fmla="*/ 1632790 w 1634615"/>
              <a:gd name="connsiteY2" fmla="*/ 0 h 488671"/>
              <a:gd name="connsiteX3" fmla="*/ 1632790 w 1634615"/>
              <a:gd name="connsiteY3" fmla="*/ 397772 h 488671"/>
              <a:gd name="connsiteX4" fmla="*/ 1360680 w 1634615"/>
              <a:gd name="connsiteY4" fmla="*/ 488671 h 488671"/>
              <a:gd name="connsiteX5" fmla="*/ 126 w 1634615"/>
              <a:gd name="connsiteY5" fmla="*/ 488671 h 488671"/>
              <a:gd name="connsiteX6" fmla="*/ 126 w 1634615"/>
              <a:gd name="connsiteY6" fmla="*/ 434823 h 488671"/>
              <a:gd name="connsiteX0" fmla="*/ 126 w 1634615"/>
              <a:gd name="connsiteY0" fmla="*/ 488151 h 541999"/>
              <a:gd name="connsiteX1" fmla="*/ 126 w 1634615"/>
              <a:gd name="connsiteY1" fmla="*/ 0 h 541999"/>
              <a:gd name="connsiteX2" fmla="*/ 1632790 w 1634615"/>
              <a:gd name="connsiteY2" fmla="*/ 53328 h 541999"/>
              <a:gd name="connsiteX3" fmla="*/ 1632790 w 1634615"/>
              <a:gd name="connsiteY3" fmla="*/ 451100 h 541999"/>
              <a:gd name="connsiteX4" fmla="*/ 1360680 w 1634615"/>
              <a:gd name="connsiteY4" fmla="*/ 541999 h 541999"/>
              <a:gd name="connsiteX5" fmla="*/ 126 w 1634615"/>
              <a:gd name="connsiteY5" fmla="*/ 541999 h 541999"/>
              <a:gd name="connsiteX6" fmla="*/ 126 w 1634615"/>
              <a:gd name="connsiteY6" fmla="*/ 488151 h 541999"/>
              <a:gd name="connsiteX0" fmla="*/ 126 w 1634615"/>
              <a:gd name="connsiteY0" fmla="*/ 488151 h 541999"/>
              <a:gd name="connsiteX1" fmla="*/ 126 w 1634615"/>
              <a:gd name="connsiteY1" fmla="*/ 0 h 541999"/>
              <a:gd name="connsiteX2" fmla="*/ 1632790 w 1634615"/>
              <a:gd name="connsiteY2" fmla="*/ 0 h 541999"/>
              <a:gd name="connsiteX3" fmla="*/ 1632790 w 1634615"/>
              <a:gd name="connsiteY3" fmla="*/ 451100 h 541999"/>
              <a:gd name="connsiteX4" fmla="*/ 1360680 w 1634615"/>
              <a:gd name="connsiteY4" fmla="*/ 541999 h 541999"/>
              <a:gd name="connsiteX5" fmla="*/ 126 w 1634615"/>
              <a:gd name="connsiteY5" fmla="*/ 541999 h 541999"/>
              <a:gd name="connsiteX6" fmla="*/ 126 w 1634615"/>
              <a:gd name="connsiteY6" fmla="*/ 488151 h 541999"/>
              <a:gd name="connsiteX0" fmla="*/ 126 w 1634615"/>
              <a:gd name="connsiteY0" fmla="*/ 488151 h 541999"/>
              <a:gd name="connsiteX1" fmla="*/ 126 w 1634615"/>
              <a:gd name="connsiteY1" fmla="*/ 54297 h 541999"/>
              <a:gd name="connsiteX2" fmla="*/ 1632790 w 1634615"/>
              <a:gd name="connsiteY2" fmla="*/ 0 h 541999"/>
              <a:gd name="connsiteX3" fmla="*/ 1632790 w 1634615"/>
              <a:gd name="connsiteY3" fmla="*/ 451100 h 541999"/>
              <a:gd name="connsiteX4" fmla="*/ 1360680 w 1634615"/>
              <a:gd name="connsiteY4" fmla="*/ 541999 h 541999"/>
              <a:gd name="connsiteX5" fmla="*/ 126 w 1634615"/>
              <a:gd name="connsiteY5" fmla="*/ 541999 h 541999"/>
              <a:gd name="connsiteX6" fmla="*/ 126 w 1634615"/>
              <a:gd name="connsiteY6" fmla="*/ 488151 h 541999"/>
              <a:gd name="connsiteX0" fmla="*/ 126 w 1634615"/>
              <a:gd name="connsiteY0" fmla="*/ 433854 h 487702"/>
              <a:gd name="connsiteX1" fmla="*/ 126 w 1634615"/>
              <a:gd name="connsiteY1" fmla="*/ 0 h 487702"/>
              <a:gd name="connsiteX2" fmla="*/ 1632790 w 1634615"/>
              <a:gd name="connsiteY2" fmla="*/ 0 h 487702"/>
              <a:gd name="connsiteX3" fmla="*/ 1632790 w 1634615"/>
              <a:gd name="connsiteY3" fmla="*/ 396803 h 487702"/>
              <a:gd name="connsiteX4" fmla="*/ 1360680 w 1634615"/>
              <a:gd name="connsiteY4" fmla="*/ 487702 h 487702"/>
              <a:gd name="connsiteX5" fmla="*/ 126 w 1634615"/>
              <a:gd name="connsiteY5" fmla="*/ 487702 h 487702"/>
              <a:gd name="connsiteX6" fmla="*/ 126 w 1634615"/>
              <a:gd name="connsiteY6" fmla="*/ 433854 h 487702"/>
              <a:gd name="connsiteX0" fmla="*/ 126 w 1634615"/>
              <a:gd name="connsiteY0" fmla="*/ 489439 h 543287"/>
              <a:gd name="connsiteX1" fmla="*/ 126 w 1634615"/>
              <a:gd name="connsiteY1" fmla="*/ 0 h 543287"/>
              <a:gd name="connsiteX2" fmla="*/ 1632790 w 1634615"/>
              <a:gd name="connsiteY2" fmla="*/ 55585 h 543287"/>
              <a:gd name="connsiteX3" fmla="*/ 1632790 w 1634615"/>
              <a:gd name="connsiteY3" fmla="*/ 452388 h 543287"/>
              <a:gd name="connsiteX4" fmla="*/ 1360680 w 1634615"/>
              <a:gd name="connsiteY4" fmla="*/ 543287 h 543287"/>
              <a:gd name="connsiteX5" fmla="*/ 126 w 1634615"/>
              <a:gd name="connsiteY5" fmla="*/ 543287 h 543287"/>
              <a:gd name="connsiteX6" fmla="*/ 126 w 1634615"/>
              <a:gd name="connsiteY6" fmla="*/ 489439 h 543287"/>
              <a:gd name="connsiteX0" fmla="*/ 126 w 1634615"/>
              <a:gd name="connsiteY0" fmla="*/ 489439 h 543287"/>
              <a:gd name="connsiteX1" fmla="*/ 126 w 1634615"/>
              <a:gd name="connsiteY1" fmla="*/ 0 h 543287"/>
              <a:gd name="connsiteX2" fmla="*/ 1632790 w 1634615"/>
              <a:gd name="connsiteY2" fmla="*/ 0 h 543287"/>
              <a:gd name="connsiteX3" fmla="*/ 1632790 w 1634615"/>
              <a:gd name="connsiteY3" fmla="*/ 452388 h 543287"/>
              <a:gd name="connsiteX4" fmla="*/ 1360680 w 1634615"/>
              <a:gd name="connsiteY4" fmla="*/ 543287 h 543287"/>
              <a:gd name="connsiteX5" fmla="*/ 126 w 1634615"/>
              <a:gd name="connsiteY5" fmla="*/ 543287 h 543287"/>
              <a:gd name="connsiteX6" fmla="*/ 126 w 1634615"/>
              <a:gd name="connsiteY6" fmla="*/ 489439 h 543287"/>
              <a:gd name="connsiteX0" fmla="*/ 666258 w 2300747"/>
              <a:gd name="connsiteY0" fmla="*/ 489439 h 543287"/>
              <a:gd name="connsiteX1" fmla="*/ 126 w 2300747"/>
              <a:gd name="connsiteY1" fmla="*/ 0 h 543287"/>
              <a:gd name="connsiteX2" fmla="*/ 2298922 w 2300747"/>
              <a:gd name="connsiteY2" fmla="*/ 0 h 543287"/>
              <a:gd name="connsiteX3" fmla="*/ 2298922 w 2300747"/>
              <a:gd name="connsiteY3" fmla="*/ 452388 h 543287"/>
              <a:gd name="connsiteX4" fmla="*/ 2026812 w 2300747"/>
              <a:gd name="connsiteY4" fmla="*/ 543287 h 543287"/>
              <a:gd name="connsiteX5" fmla="*/ 666258 w 2300747"/>
              <a:gd name="connsiteY5" fmla="*/ 543287 h 543287"/>
              <a:gd name="connsiteX6" fmla="*/ 666258 w 2300747"/>
              <a:gd name="connsiteY6" fmla="*/ 489439 h 543287"/>
              <a:gd name="connsiteX0" fmla="*/ 666258 w 2300747"/>
              <a:gd name="connsiteY0" fmla="*/ 489439 h 543287"/>
              <a:gd name="connsiteX1" fmla="*/ 126 w 2300747"/>
              <a:gd name="connsiteY1" fmla="*/ 0 h 543287"/>
              <a:gd name="connsiteX2" fmla="*/ 2298922 w 2300747"/>
              <a:gd name="connsiteY2" fmla="*/ 0 h 543287"/>
              <a:gd name="connsiteX3" fmla="*/ 2298922 w 2300747"/>
              <a:gd name="connsiteY3" fmla="*/ 452388 h 543287"/>
              <a:gd name="connsiteX4" fmla="*/ 2026812 w 2300747"/>
              <a:gd name="connsiteY4" fmla="*/ 543287 h 543287"/>
              <a:gd name="connsiteX5" fmla="*/ 126 w 2300747"/>
              <a:gd name="connsiteY5" fmla="*/ 543287 h 543287"/>
              <a:gd name="connsiteX6" fmla="*/ 666258 w 2300747"/>
              <a:gd name="connsiteY6" fmla="*/ 489439 h 543287"/>
              <a:gd name="connsiteX0" fmla="*/ 0 w 2300621"/>
              <a:gd name="connsiteY0" fmla="*/ 543287 h 543287"/>
              <a:gd name="connsiteX1" fmla="*/ 0 w 2300621"/>
              <a:gd name="connsiteY1" fmla="*/ 0 h 543287"/>
              <a:gd name="connsiteX2" fmla="*/ 2298796 w 2300621"/>
              <a:gd name="connsiteY2" fmla="*/ 0 h 543287"/>
              <a:gd name="connsiteX3" fmla="*/ 2298796 w 2300621"/>
              <a:gd name="connsiteY3" fmla="*/ 452388 h 543287"/>
              <a:gd name="connsiteX4" fmla="*/ 2026686 w 2300621"/>
              <a:gd name="connsiteY4" fmla="*/ 543287 h 543287"/>
              <a:gd name="connsiteX5" fmla="*/ 0 w 2300621"/>
              <a:gd name="connsiteY5" fmla="*/ 543287 h 543287"/>
              <a:gd name="connsiteX0" fmla="*/ 0 w 2300621"/>
              <a:gd name="connsiteY0" fmla="*/ 543287 h 543287"/>
              <a:gd name="connsiteX1" fmla="*/ 0 w 2300621"/>
              <a:gd name="connsiteY1" fmla="*/ 0 h 543287"/>
              <a:gd name="connsiteX2" fmla="*/ 2298796 w 2300621"/>
              <a:gd name="connsiteY2" fmla="*/ 0 h 543287"/>
              <a:gd name="connsiteX3" fmla="*/ 2298796 w 2300621"/>
              <a:gd name="connsiteY3" fmla="*/ 452388 h 543287"/>
              <a:gd name="connsiteX4" fmla="*/ 1998320 w 2300621"/>
              <a:gd name="connsiteY4" fmla="*/ 543287 h 543287"/>
              <a:gd name="connsiteX5" fmla="*/ 0 w 2300621"/>
              <a:gd name="connsiteY5" fmla="*/ 543287 h 54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621" h="543287">
                <a:moveTo>
                  <a:pt x="0" y="543287"/>
                </a:moveTo>
                <a:lnTo>
                  <a:pt x="0" y="0"/>
                </a:lnTo>
                <a:lnTo>
                  <a:pt x="2298796" y="0"/>
                </a:lnTo>
                <a:cubicBezTo>
                  <a:pt x="2300621" y="138861"/>
                  <a:pt x="2296971" y="313527"/>
                  <a:pt x="2298796" y="452388"/>
                </a:cubicBezTo>
                <a:lnTo>
                  <a:pt x="1998320" y="543287"/>
                </a:lnTo>
                <a:lnTo>
                  <a:pt x="0" y="5432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00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634976" y="383685"/>
            <a:ext cx="9467457" cy="9961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Приказ о направлении в  командировку</a:t>
            </a:r>
          </a:p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После внедрения проекта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4402" y="2624558"/>
            <a:ext cx="931819" cy="1350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6859" y="2694579"/>
            <a:ext cx="931819" cy="135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6188" y="3958003"/>
            <a:ext cx="1476000" cy="75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b="1" dirty="0" smtClean="0"/>
              <a:t>ПЕЧАТЬ</a:t>
            </a:r>
            <a:r>
              <a:rPr lang="ru-RU" sz="1100" b="1" dirty="0"/>
              <a:t> </a:t>
            </a:r>
            <a:r>
              <a:rPr lang="ru-RU" sz="1100" b="1" dirty="0" smtClean="0"/>
              <a:t>/ ПОДПИСАНИЕ</a:t>
            </a:r>
            <a:endParaRPr lang="ru-RU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19540" y="3939054"/>
            <a:ext cx="1476000" cy="75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dirty="0"/>
              <a:t>СКАНИРОВАНИЕ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3504" y="3930660"/>
            <a:ext cx="1548000" cy="75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1200" b="1"/>
            </a:lvl1pPr>
          </a:lstStyle>
          <a:p>
            <a:r>
              <a:rPr lang="ru-RU" sz="1100" dirty="0" smtClean="0"/>
              <a:t>РАСПОЗНАВАНИЕ</a:t>
            </a:r>
            <a:r>
              <a:rPr lang="en-US" sz="1100" dirty="0" smtClean="0"/>
              <a:t> </a:t>
            </a:r>
            <a:r>
              <a:rPr lang="ru-RU" sz="1100" dirty="0" smtClean="0"/>
              <a:t>ШТРИХ-КОДА / ПОИСК В СЭД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87486" y="3975158"/>
            <a:ext cx="1476000" cy="75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b="1" dirty="0" smtClean="0"/>
              <a:t>АВТО </a:t>
            </a:r>
            <a:r>
              <a:rPr lang="ru-RU" sz="1100" b="1" dirty="0" smtClean="0"/>
              <a:t>ЗАГРУЗКА</a:t>
            </a:r>
            <a:r>
              <a:rPr lang="ru-RU" sz="1200" b="1" dirty="0" smtClean="0"/>
              <a:t> В СЭД</a:t>
            </a:r>
            <a:endParaRPr lang="ru-RU" sz="1200" b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1940892" y="4745878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3" name="Стрелка вправо 12"/>
          <p:cNvSpPr/>
          <p:nvPr/>
        </p:nvSpPr>
        <p:spPr>
          <a:xfrm>
            <a:off x="3944209" y="4669068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4" name="Стрелка вправо 13"/>
          <p:cNvSpPr/>
          <p:nvPr/>
        </p:nvSpPr>
        <p:spPr>
          <a:xfrm>
            <a:off x="5925909" y="4702150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7517FEBF-28FD-499D-9758-DBD41627CDE1}"/>
              </a:ext>
            </a:extLst>
          </p:cNvPr>
          <p:cNvSpPr/>
          <p:nvPr/>
        </p:nvSpPr>
        <p:spPr>
          <a:xfrm>
            <a:off x="10380397" y="1956248"/>
            <a:ext cx="1599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A32893"/>
                </a:solidFill>
                <a:cs typeface="Arial" panose="020B0604020202020204" pitchFamily="34" charset="0"/>
              </a:rPr>
              <a:t>1 минута</a:t>
            </a:r>
            <a:endParaRPr lang="ru-RU" sz="2400" dirty="0"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562" y="4923576"/>
            <a:ext cx="1018013" cy="87247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4714120" y="4925914"/>
            <a:ext cx="1080300" cy="870137"/>
            <a:chOff x="5263653" y="2609742"/>
            <a:chExt cx="1307988" cy="1120994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3653" y="2609742"/>
              <a:ext cx="1307988" cy="112099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04" b="31078"/>
            <a:stretch/>
          </p:blipFill>
          <p:spPr>
            <a:xfrm>
              <a:off x="5773904" y="3278781"/>
              <a:ext cx="564594" cy="263198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6754221" y="4982730"/>
            <a:ext cx="1013136" cy="864703"/>
            <a:chOff x="5316948" y="2655418"/>
            <a:chExt cx="1254691" cy="1075317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6948" y="2655418"/>
              <a:ext cx="1254691" cy="1075317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04" b="31078"/>
            <a:stretch/>
          </p:blipFill>
          <p:spPr>
            <a:xfrm>
              <a:off x="5773904" y="3278781"/>
              <a:ext cx="564594" cy="263198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4322" y="2743803"/>
            <a:ext cx="1378766" cy="1185739"/>
          </a:xfrm>
          <a:prstGeom prst="rect">
            <a:avLst/>
          </a:prstGeom>
        </p:spPr>
      </p:pic>
      <p:sp>
        <p:nvSpPr>
          <p:cNvPr id="25" name="Стрелка вправо 24"/>
          <p:cNvSpPr/>
          <p:nvPr/>
        </p:nvSpPr>
        <p:spPr>
          <a:xfrm>
            <a:off x="7983245" y="4693542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26" name="TextBox 25"/>
          <p:cNvSpPr txBox="1"/>
          <p:nvPr/>
        </p:nvSpPr>
        <p:spPr>
          <a:xfrm>
            <a:off x="8456581" y="3955408"/>
            <a:ext cx="1584000" cy="75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b="1" dirty="0" smtClean="0"/>
              <a:t>АВТО ПЕРЕИМЕНОВАНИЕ</a:t>
            </a:r>
            <a:endParaRPr lang="ru-RU" sz="1100" b="1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8688982" y="4725456"/>
            <a:ext cx="1674433" cy="1239988"/>
            <a:chOff x="8411136" y="3616380"/>
            <a:chExt cx="2073661" cy="1542008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411136" y="4737373"/>
              <a:ext cx="2073661" cy="421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srgbClr val="0063CF"/>
                  </a:solidFill>
                  <a:ea typeface="Arial" charset="0"/>
                  <a:cs typeface="Arial" charset="0"/>
                </a:rPr>
                <a:t>Приказ_№</a:t>
              </a:r>
              <a:r>
                <a:rPr lang="ru-RU" sz="1600" b="1" dirty="0" err="1" smtClean="0">
                  <a:solidFill>
                    <a:srgbClr val="0063CF"/>
                  </a:solidFill>
                  <a:ea typeface="Arial" charset="0"/>
                  <a:cs typeface="Arial" charset="0"/>
                </a:rPr>
                <a:t>хх</a:t>
              </a:r>
              <a:r>
                <a:rPr lang="en-US" sz="1600" b="1" dirty="0" smtClean="0">
                  <a:solidFill>
                    <a:srgbClr val="0063CF"/>
                  </a:solidFill>
                  <a:ea typeface="Arial" charset="0"/>
                  <a:cs typeface="Arial" charset="0"/>
                </a:rPr>
                <a:t>.pdf</a:t>
              </a:r>
              <a:endParaRPr lang="ru-RU" sz="1600" b="1" dirty="0">
                <a:solidFill>
                  <a:srgbClr val="0063CF"/>
                </a:solidFill>
                <a:ea typeface="Arial" charset="0"/>
                <a:cs typeface="Arial" charset="0"/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8519901" y="3616380"/>
              <a:ext cx="1307988" cy="1120994"/>
              <a:chOff x="5263652" y="2705032"/>
              <a:chExt cx="1307988" cy="1120994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63652" y="2705032"/>
                <a:ext cx="1307988" cy="1120994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04" b="31078"/>
              <a:stretch/>
            </p:blipFill>
            <p:spPr>
              <a:xfrm>
                <a:off x="5773904" y="3373540"/>
                <a:ext cx="564594" cy="263199"/>
              </a:xfrm>
              <a:prstGeom prst="rect">
                <a:avLst/>
              </a:prstGeom>
            </p:spPr>
          </p:pic>
        </p:grpSp>
      </p:grpSp>
      <p:sp>
        <p:nvSpPr>
          <p:cNvPr id="32" name="Стрелка вправо 31"/>
          <p:cNvSpPr/>
          <p:nvPr/>
        </p:nvSpPr>
        <p:spPr>
          <a:xfrm>
            <a:off x="10032089" y="4678472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949" y="2839989"/>
            <a:ext cx="993735" cy="86928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2089" y="2799082"/>
            <a:ext cx="993735" cy="8692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0504" y="3955408"/>
            <a:ext cx="1476000" cy="75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100" b="1" dirty="0"/>
              <a:t>СОЗДАНИЕ </a:t>
            </a:r>
            <a:r>
              <a:rPr lang="ru-RU" sz="1100" b="1" dirty="0" smtClean="0"/>
              <a:t>ДОКУМЕНТА / МАРКИРОВКА ШТРИХ-КОДОМ</a:t>
            </a:r>
            <a:endParaRPr lang="ru-RU" sz="11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1"/>
          <a:stretch/>
        </p:blipFill>
        <p:spPr>
          <a:xfrm>
            <a:off x="6564105" y="2759502"/>
            <a:ext cx="1258116" cy="1074790"/>
          </a:xfrm>
          <a:prstGeom prst="rect">
            <a:avLst/>
          </a:prstGeom>
        </p:spPr>
      </p:pic>
      <p:pic>
        <p:nvPicPr>
          <p:cNvPr id="37" name="Picture 16" descr="http://i.imgur.com/imqftX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43" y="4992459"/>
            <a:ext cx="289483" cy="14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://i.imgur.com/imqftX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22" y="4998398"/>
            <a:ext cx="289483" cy="14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http://i.imgur.com/imqftX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72" y="5055247"/>
            <a:ext cx="289483" cy="14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://i.imgur.com/imqftX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90" y="5001386"/>
            <a:ext cx="289483" cy="14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8671967" y="2819203"/>
            <a:ext cx="1161011" cy="988518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263084" y="2583468"/>
            <a:ext cx="7837003" cy="3629151"/>
          </a:xfrm>
          <a:prstGeom prst="roundRect">
            <a:avLst/>
          </a:prstGeom>
          <a:noFill/>
          <a:ln w="38100">
            <a:solidFill>
              <a:srgbClr val="A32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3"/>
          <a:stretch/>
        </p:blipFill>
        <p:spPr>
          <a:xfrm>
            <a:off x="9525627" y="1827080"/>
            <a:ext cx="824015" cy="720000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8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44692" y="702030"/>
            <a:ext cx="9467457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Образец документа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369" y="3018799"/>
            <a:ext cx="3829050" cy="1504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832063" y="1643862"/>
            <a:ext cx="1997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Карточка в СЭД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683571" y="3646037"/>
            <a:ext cx="1983236" cy="237459"/>
          </a:xfrm>
          <a:prstGeom prst="rightArrow">
            <a:avLst>
              <a:gd name="adj1" fmla="val 50000"/>
              <a:gd name="adj2" fmla="val 162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13119" y="1652957"/>
            <a:ext cx="2063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Шаблон приказа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62" y="2108531"/>
            <a:ext cx="2933700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60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44692" y="679429"/>
            <a:ext cx="969541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</a:t>
            </a:r>
            <a:r>
              <a:rPr lang="ru-RU" kern="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проекта автоматизации </a:t>
            </a:r>
            <a:r>
              <a:rPr lang="ru-RU" kern="0" spc="-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обработки </a:t>
            </a:r>
            <a:r>
              <a:rPr lang="ru-RU" kern="0" spc="-5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приказов</a:t>
            </a:r>
            <a:endParaRPr lang="it-IT" kern="0" spc="-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BB8089B-8321-4FE7-9B52-86C48FCCED67}"/>
              </a:ext>
            </a:extLst>
          </p:cNvPr>
          <p:cNvSpPr/>
          <p:nvPr/>
        </p:nvSpPr>
        <p:spPr>
          <a:xfrm>
            <a:off x="2556532" y="5052603"/>
            <a:ext cx="7027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Исключение ошибок при размещении документа в СЭД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4D309B2-E078-4C65-8777-0346A8ECBA50}"/>
              </a:ext>
            </a:extLst>
          </p:cNvPr>
          <p:cNvSpPr/>
          <p:nvPr/>
        </p:nvSpPr>
        <p:spPr>
          <a:xfrm>
            <a:off x="2556532" y="2809746"/>
            <a:ext cx="7431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Сокращение времени на обработку приказов на 90%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4D309B2-E078-4C65-8777-0346A8ECBA50}"/>
              </a:ext>
            </a:extLst>
          </p:cNvPr>
          <p:cNvSpPr/>
          <p:nvPr/>
        </p:nvSpPr>
        <p:spPr>
          <a:xfrm>
            <a:off x="2556531" y="3469505"/>
            <a:ext cx="74310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230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приказов  За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месяца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 автоматизации </a:t>
            </a:r>
            <a:r>
              <a:rPr lang="ru-RU" sz="2000" b="1" dirty="0" smtClean="0">
                <a:solidFill>
                  <a:srgbClr val="338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часов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обработку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автоматизации </a:t>
            </a:r>
            <a:r>
              <a:rPr lang="ru-RU" sz="2000" b="1" dirty="0" smtClean="0">
                <a:solidFill>
                  <a:srgbClr val="3386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часа 50 минут </a:t>
            </a:r>
            <a:endParaRPr lang="ru-RU" sz="2000" b="1" dirty="0">
              <a:solidFill>
                <a:srgbClr val="3386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24"/>
          <p:cNvSpPr/>
          <p:nvPr/>
        </p:nvSpPr>
        <p:spPr>
          <a:xfrm>
            <a:off x="1454938" y="4826523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5"/>
          <a:stretch/>
        </p:blipFill>
        <p:spPr>
          <a:xfrm>
            <a:off x="1532430" y="4898523"/>
            <a:ext cx="781616" cy="64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3"/>
          <a:stretch/>
        </p:blipFill>
        <p:spPr>
          <a:xfrm>
            <a:off x="1451005" y="2864563"/>
            <a:ext cx="906417" cy="7920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1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>
          <a:xfrm>
            <a:off x="481186" y="4247838"/>
            <a:ext cx="20921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02" algn="ctr" defTabSz="189810">
              <a:spcAft>
                <a:spcPts val="317"/>
              </a:spcAft>
              <a:defRPr/>
            </a:pPr>
            <a:r>
              <a:rPr lang="ru-RU" altLang="ja-JP" sz="2000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Масштабный аудит печати и обоснованный план оптимизации</a:t>
            </a:r>
          </a:p>
        </p:txBody>
      </p:sp>
      <p:sp>
        <p:nvSpPr>
          <p:cNvPr id="14" name="Rectangle 2"/>
          <p:cNvSpPr/>
          <p:nvPr/>
        </p:nvSpPr>
        <p:spPr>
          <a:xfrm>
            <a:off x="2898922" y="4206098"/>
            <a:ext cx="1999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02" algn="ctr" defTabSz="189810">
              <a:spcAft>
                <a:spcPts val="317"/>
              </a:spcAft>
              <a:defRPr/>
            </a:pPr>
            <a:r>
              <a:rPr lang="ru-RU" altLang="ja-JP" sz="2000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Расчет экономической эффективности</a:t>
            </a:r>
          </a:p>
        </p:txBody>
      </p:sp>
      <p:sp>
        <p:nvSpPr>
          <p:cNvPr id="15" name="Rectangle 2"/>
          <p:cNvSpPr/>
          <p:nvPr/>
        </p:nvSpPr>
        <p:spPr>
          <a:xfrm>
            <a:off x="5057939" y="4201671"/>
            <a:ext cx="1916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02" algn="ctr" defTabSz="189810">
              <a:spcAft>
                <a:spcPts val="317"/>
              </a:spcAft>
              <a:defRPr/>
            </a:pPr>
            <a:r>
              <a:rPr lang="ru-RU" altLang="ja-JP" sz="2000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Эффективный тест МФУ и ПО </a:t>
            </a:r>
          </a:p>
        </p:txBody>
      </p:sp>
      <p:sp>
        <p:nvSpPr>
          <p:cNvPr id="16" name="Rectangle 2"/>
          <p:cNvSpPr/>
          <p:nvPr/>
        </p:nvSpPr>
        <p:spPr>
          <a:xfrm>
            <a:off x="7134549" y="4201672"/>
            <a:ext cx="1901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02" algn="ctr" defTabSz="189810">
              <a:spcAft>
                <a:spcPts val="317"/>
              </a:spcAft>
              <a:defRPr/>
            </a:pPr>
            <a:r>
              <a:rPr lang="ru-RU" altLang="ja-JP" sz="2000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Гибкое решение «под ключ» 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44692" y="716398"/>
            <a:ext cx="854581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Почему </a:t>
            </a:r>
            <a:r>
              <a:rPr lang="en-US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Konica Minolta?</a:t>
            </a:r>
            <a:endParaRPr lang="ru-RU" kern="0" spc="-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9371020" y="4136702"/>
            <a:ext cx="20664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02" algn="ctr" defTabSz="189810">
              <a:defRPr/>
            </a:pPr>
            <a:r>
              <a:rPr lang="ru-RU" altLang="ja-JP" sz="2000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Сопровождение проекта и дальнейшее развитие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3"/>
          <a:stretch/>
        </p:blipFill>
        <p:spPr>
          <a:xfrm>
            <a:off x="9687879" y="2831756"/>
            <a:ext cx="1584624" cy="13774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8"/>
          <a:stretch/>
        </p:blipFill>
        <p:spPr>
          <a:xfrm>
            <a:off x="7387417" y="2881151"/>
            <a:ext cx="1570873" cy="13761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7"/>
          <a:stretch/>
        </p:blipFill>
        <p:spPr>
          <a:xfrm>
            <a:off x="3191020" y="2871724"/>
            <a:ext cx="1598039" cy="1385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3"/>
          <a:stretch/>
        </p:blipFill>
        <p:spPr>
          <a:xfrm>
            <a:off x="827664" y="2685104"/>
            <a:ext cx="1641571" cy="1426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2"/>
          <a:stretch/>
        </p:blipFill>
        <p:spPr>
          <a:xfrm>
            <a:off x="5288087" y="2917558"/>
            <a:ext cx="1565472" cy="1339707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2380343" y="1824718"/>
            <a:ext cx="7475538" cy="19399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 ЗА ВНИМАНИЕ!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86114" y="574816"/>
            <a:ext cx="10877550" cy="695325"/>
          </a:xfrm>
        </p:spPr>
        <p:txBody>
          <a:bodyPr>
            <a:normAutofit/>
          </a:bodyPr>
          <a:lstStyle/>
          <a:p>
            <a:r>
              <a:rPr lang="ru-RU" sz="2800" kern="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Konica Minolta и РЭПХ. Проект оптимизации печати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517FEBF-28FD-499D-9758-DBD41627CDE1}"/>
              </a:ext>
            </a:extLst>
          </p:cNvPr>
          <p:cNvSpPr/>
          <p:nvPr/>
        </p:nvSpPr>
        <p:spPr>
          <a:xfrm>
            <a:off x="3082938" y="2710145"/>
            <a:ext cx="86420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E4C57"/>
                </a:solidFill>
                <a:cs typeface="Arial" panose="020B0604020202020204" pitchFamily="34" charset="0"/>
              </a:rPr>
              <a:t>2 года сотрудничества по проекту оптимизации сервиса печати </a:t>
            </a:r>
            <a:endParaRPr lang="ru-RU" sz="2800" dirty="0">
              <a:solidFill>
                <a:srgbClr val="3E4C57"/>
              </a:solidFill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3EA226BE-A92D-4A67-8450-511BFB43E6E6}"/>
              </a:ext>
            </a:extLst>
          </p:cNvPr>
          <p:cNvSpPr/>
          <p:nvPr/>
        </p:nvSpPr>
        <p:spPr>
          <a:xfrm>
            <a:off x="3355914" y="4794459"/>
            <a:ext cx="6955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E4C57"/>
                </a:solidFill>
                <a:cs typeface="Arial" panose="020B0604020202020204" pitchFamily="34" charset="0"/>
              </a:rPr>
              <a:t>Награда </a:t>
            </a:r>
            <a:r>
              <a:rPr lang="en-US" sz="2800" dirty="0" smtClean="0">
                <a:solidFill>
                  <a:srgbClr val="3E4C57"/>
                </a:solidFill>
                <a:cs typeface="Arial" panose="020B0604020202020204" pitchFamily="34" charset="0"/>
              </a:rPr>
              <a:t>GlobalCIO</a:t>
            </a:r>
            <a:r>
              <a:rPr lang="ru-RU" sz="2800" dirty="0" smtClean="0">
                <a:solidFill>
                  <a:srgbClr val="3E4C57"/>
                </a:solidFill>
                <a:cs typeface="Arial" panose="020B0604020202020204" pitchFamily="34" charset="0"/>
              </a:rPr>
              <a:t> «Проект года 2017» </a:t>
            </a:r>
            <a:endParaRPr lang="ru-RU" sz="2800" dirty="0">
              <a:solidFill>
                <a:srgbClr val="3E4C57"/>
              </a:solidFill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2" y="4313570"/>
            <a:ext cx="2089930" cy="1480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3"/>
          <a:stretch/>
        </p:blipFill>
        <p:spPr>
          <a:xfrm>
            <a:off x="1394085" y="2513241"/>
            <a:ext cx="1648030" cy="1440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7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 rot="16200000">
            <a:off x="4282445" y="-2105503"/>
            <a:ext cx="3645342" cy="11881073"/>
          </a:xfrm>
          <a:custGeom>
            <a:avLst/>
            <a:gdLst>
              <a:gd name="connsiteX0" fmla="*/ 3192906 w 3192906"/>
              <a:gd name="connsiteY0" fmla="*/ 0 h 10867870"/>
              <a:gd name="connsiteX1" fmla="*/ 3192906 w 3192906"/>
              <a:gd name="connsiteY1" fmla="*/ 10867870 h 10867870"/>
              <a:gd name="connsiteX2" fmla="*/ 639034 w 3192906"/>
              <a:gd name="connsiteY2" fmla="*/ 10867870 h 10867870"/>
              <a:gd name="connsiteX3" fmla="*/ 0 w 3192906"/>
              <a:gd name="connsiteY3" fmla="*/ 9424722 h 10867870"/>
              <a:gd name="connsiteX4" fmla="*/ 1 w 3192906"/>
              <a:gd name="connsiteY4" fmla="*/ 0 h 10867870"/>
              <a:gd name="connsiteX5" fmla="*/ 3192906 w 3192906"/>
              <a:gd name="connsiteY5" fmla="*/ 0 h 1086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2906" h="10867870">
                <a:moveTo>
                  <a:pt x="3192906" y="0"/>
                </a:moveTo>
                <a:lnTo>
                  <a:pt x="3192906" y="10867870"/>
                </a:lnTo>
                <a:lnTo>
                  <a:pt x="639034" y="10867870"/>
                </a:lnTo>
                <a:lnTo>
                  <a:pt x="0" y="9424722"/>
                </a:lnTo>
                <a:lnTo>
                  <a:pt x="1" y="0"/>
                </a:lnTo>
                <a:lnTo>
                  <a:pt x="3192906" y="0"/>
                </a:lnTo>
                <a:close/>
              </a:path>
            </a:pathLst>
          </a:cu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10219383" y="3835033"/>
            <a:ext cx="1698625" cy="13398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600" dirty="0">
                <a:solidFill>
                  <a:schemeClr val="bg1"/>
                </a:solidFill>
              </a:rPr>
              <a:t>Высокие трудозатраты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на поддержку и обслуживание</a:t>
            </a:r>
          </a:p>
          <a:p>
            <a:pPr algn="ctr">
              <a:lnSpc>
                <a:spcPct val="120000"/>
              </a:lnSpc>
            </a:pPr>
            <a:endParaRPr lang="ru-RU" sz="1600" kern="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0" y="3663950"/>
            <a:ext cx="1882775" cy="1146175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 smtClean="0">
                <a:solidFill>
                  <a:schemeClr val="bg1"/>
                </a:solidFill>
              </a:rPr>
              <a:t>3</a:t>
            </a:r>
            <a:r>
              <a:rPr lang="ru-RU" sz="1600" kern="0" dirty="0" smtClean="0">
                <a:solidFill>
                  <a:schemeClr val="bg1"/>
                </a:solidFill>
              </a:rPr>
              <a:t> площадки</a:t>
            </a:r>
            <a:r>
              <a:rPr lang="en-US" sz="1600" kern="0" dirty="0" smtClean="0">
                <a:solidFill>
                  <a:schemeClr val="bg1"/>
                </a:solidFill>
              </a:rPr>
              <a:t> </a:t>
            </a:r>
            <a:endParaRPr lang="ru-RU" sz="1600" kern="0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ru-RU" sz="1600" kern="0" dirty="0" smtClean="0">
                <a:solidFill>
                  <a:schemeClr val="bg1"/>
                </a:solidFill>
              </a:rPr>
              <a:t>20 локаций</a:t>
            </a:r>
            <a:r>
              <a:rPr lang="en-US" sz="1600" kern="0" dirty="0" smtClean="0">
                <a:solidFill>
                  <a:schemeClr val="bg1"/>
                </a:solidFill>
              </a:rPr>
              <a:t> </a:t>
            </a:r>
            <a:r>
              <a:rPr lang="en-US" sz="1600" kern="0" dirty="0">
                <a:solidFill>
                  <a:schemeClr val="bg1"/>
                </a:solidFill>
              </a:rPr>
              <a:t/>
            </a:r>
            <a:br>
              <a:rPr lang="en-US" sz="1600" kern="0" dirty="0">
                <a:solidFill>
                  <a:schemeClr val="bg1"/>
                </a:solidFill>
              </a:rPr>
            </a:br>
            <a:r>
              <a:rPr lang="ru-RU" sz="1600" kern="0" dirty="0" smtClean="0">
                <a:solidFill>
                  <a:schemeClr val="bg1"/>
                </a:solidFill>
              </a:rPr>
              <a:t>с кабинетной структурой 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1623753" y="3736500"/>
            <a:ext cx="1784350" cy="1714500"/>
          </a:xfrm>
        </p:spPr>
        <p:txBody>
          <a:bodyPr>
            <a:noAutofit/>
          </a:bodyPr>
          <a:lstStyle/>
          <a:p>
            <a:pPr marL="271408" lvl="1" indent="0" algn="ctr">
              <a:spcBef>
                <a:spcPts val="635"/>
              </a:spcBef>
              <a:buNone/>
            </a:pPr>
            <a:r>
              <a:rPr lang="ru-RU" sz="1600" kern="0" dirty="0">
                <a:solidFill>
                  <a:schemeClr val="bg1"/>
                </a:solidFill>
                <a:latin typeface="+mn-lt"/>
              </a:rPr>
              <a:t>34</a:t>
            </a:r>
            <a:r>
              <a:rPr lang="en-US" sz="1600" kern="0" dirty="0">
                <a:solidFill>
                  <a:schemeClr val="bg1"/>
                </a:solidFill>
                <a:latin typeface="+mn-lt"/>
              </a:rPr>
              <a:t>7</a:t>
            </a:r>
            <a:r>
              <a:rPr lang="ru-RU" sz="1600" kern="0" dirty="0">
                <a:solidFill>
                  <a:schemeClr val="bg1"/>
                </a:solidFill>
                <a:latin typeface="+mn-lt"/>
              </a:rPr>
              <a:t> печатных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устройства</a:t>
            </a:r>
            <a:endParaRPr lang="ru-RU" sz="1600" kern="0" dirty="0">
              <a:solidFill>
                <a:schemeClr val="bg1"/>
              </a:solidFill>
              <a:latin typeface="+mn-lt"/>
            </a:endParaRPr>
          </a:p>
          <a:p>
            <a:pPr marL="271408" lvl="1" indent="0" algn="ctr">
              <a:spcBef>
                <a:spcPts val="635"/>
              </a:spcBef>
              <a:buNone/>
            </a:pPr>
            <a:r>
              <a:rPr lang="ru-RU" sz="1600" kern="0" dirty="0" smtClean="0">
                <a:solidFill>
                  <a:schemeClr val="bg1"/>
                </a:solidFill>
                <a:latin typeface="+mn-lt"/>
              </a:rPr>
              <a:t>7 вендоров</a:t>
            </a:r>
          </a:p>
          <a:p>
            <a:pPr marL="271408" lvl="1" indent="0" algn="ctr">
              <a:spcBef>
                <a:spcPts val="635"/>
              </a:spcBef>
              <a:buNone/>
            </a:pPr>
            <a:r>
              <a:rPr lang="ru-RU" sz="1600" kern="0" dirty="0" smtClean="0">
                <a:solidFill>
                  <a:schemeClr val="bg1"/>
                </a:solidFill>
                <a:latin typeface="+mn-lt"/>
              </a:rPr>
              <a:t>900 </a:t>
            </a:r>
            <a:r>
              <a:rPr lang="ru-RU" sz="1600" kern="0" dirty="0" err="1" smtClean="0">
                <a:solidFill>
                  <a:schemeClr val="bg1"/>
                </a:solidFill>
                <a:latin typeface="+mn-lt"/>
              </a:rPr>
              <a:t>стр</a:t>
            </a:r>
            <a:r>
              <a:rPr lang="ru-RU" sz="1600" kern="0" dirty="0" smtClean="0">
                <a:solidFill>
                  <a:schemeClr val="bg1"/>
                </a:solidFill>
                <a:latin typeface="+mn-lt"/>
              </a:rPr>
              <a:t>/ месяц на 1 устройство</a:t>
            </a:r>
            <a:endParaRPr lang="ru-RU" sz="16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8534664" y="3796933"/>
            <a:ext cx="1557074" cy="1377950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1600" dirty="0">
                <a:solidFill>
                  <a:schemeClr val="bg1"/>
                </a:solidFill>
              </a:rPr>
              <a:t>Отсутствие централизованной системы сервисного обслуживания</a:t>
            </a:r>
          </a:p>
          <a:p>
            <a:pPr algn="ctr">
              <a:lnSpc>
                <a:spcPct val="120000"/>
              </a:lnSpc>
            </a:pPr>
            <a:endParaRPr lang="ru-RU" sz="1600" kern="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2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3481276" y="3742473"/>
            <a:ext cx="1424778" cy="17145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635"/>
              </a:spcBef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Избыточное </a:t>
            </a:r>
            <a:r>
              <a:rPr lang="ru-RU" sz="1600" dirty="0">
                <a:solidFill>
                  <a:schemeClr val="bg1"/>
                </a:solidFill>
              </a:rPr>
              <a:t>количество </a:t>
            </a:r>
            <a:r>
              <a:rPr lang="ru-RU" sz="1600" dirty="0" smtClean="0">
                <a:solidFill>
                  <a:schemeClr val="bg1"/>
                </a:solidFill>
              </a:rPr>
              <a:t>персональных устройств</a:t>
            </a:r>
            <a:endParaRPr lang="ru-RU" sz="1600" kern="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635"/>
              </a:spcBef>
              <a:buNone/>
            </a:pPr>
            <a:endParaRPr lang="ru-RU" sz="1600" kern="0" dirty="0">
              <a:solidFill>
                <a:schemeClr val="bg1"/>
              </a:solidFill>
            </a:endParaRPr>
          </a:p>
        </p:txBody>
      </p:sp>
      <p:sp>
        <p:nvSpPr>
          <p:cNvPr id="3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5312342" y="3835033"/>
            <a:ext cx="1382713" cy="17145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635"/>
              </a:spcBef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Устаревший </a:t>
            </a:r>
            <a:r>
              <a:rPr lang="ru-RU" sz="1600" dirty="0">
                <a:solidFill>
                  <a:schemeClr val="bg1"/>
                </a:solidFill>
              </a:rPr>
              <a:t>парк </a:t>
            </a:r>
            <a:r>
              <a:rPr lang="ru-RU" sz="1600" dirty="0" smtClean="0">
                <a:solidFill>
                  <a:schemeClr val="bg1"/>
                </a:solidFill>
              </a:rPr>
              <a:t>оборудования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849979" y="3842521"/>
            <a:ext cx="1557040" cy="17145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635"/>
              </a:spcBef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Зоопарк </a:t>
            </a:r>
            <a:r>
              <a:rPr lang="ru-RU" sz="1600" dirty="0">
                <a:solidFill>
                  <a:schemeClr val="bg1"/>
                </a:solidFill>
              </a:rPr>
              <a:t>расходных материалов</a:t>
            </a:r>
            <a:endParaRPr lang="ru-RU" sz="1600" kern="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3" y="2843109"/>
            <a:ext cx="613132" cy="6341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42" y="2824162"/>
            <a:ext cx="739094" cy="7390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56" y="2871435"/>
            <a:ext cx="682442" cy="682442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44692" y="730002"/>
            <a:ext cx="854581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Начало проекта оптимизации печати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27" y="2821664"/>
            <a:ext cx="723459" cy="65563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9" y="2811652"/>
            <a:ext cx="723459" cy="655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4"/>
          <a:stretch/>
        </p:blipFill>
        <p:spPr>
          <a:xfrm>
            <a:off x="2096096" y="2686059"/>
            <a:ext cx="1027217" cy="8856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4"/>
          <a:stretch/>
        </p:blipFill>
        <p:spPr>
          <a:xfrm>
            <a:off x="7043270" y="2821664"/>
            <a:ext cx="907017" cy="796694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5389336" y="2821664"/>
            <a:ext cx="1006693" cy="732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5420332" y="2794390"/>
            <a:ext cx="1006694" cy="7463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7272337" y="2699243"/>
            <a:ext cx="3959225" cy="330200"/>
          </a:xfrm>
        </p:spPr>
        <p:txBody>
          <a:bodyPr vert="horz" lIns="0" tIns="0" rIns="91426" bIns="45713" rtlCol="0">
            <a:noAutofit/>
          </a:bodyPr>
          <a:lstStyle/>
          <a:p>
            <a:pPr marL="0" indent="0">
              <a:spcBef>
                <a:spcPts val="635"/>
              </a:spcBef>
              <a:buNone/>
            </a:pP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2000" b="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контроля за процессами </a:t>
            </a: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печати</a:t>
            </a:r>
            <a:endParaRPr lang="ru-RU" sz="2000" b="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7409502" y="5087183"/>
            <a:ext cx="2940050" cy="284162"/>
          </a:xfrm>
        </p:spPr>
        <p:txBody>
          <a:bodyPr vert="horz" lIns="0" tIns="0" rIns="91426" bIns="45713" rtlCol="0">
            <a:noAutofit/>
          </a:bodyPr>
          <a:lstStyle/>
          <a:p>
            <a:pPr marL="0" indent="0">
              <a:buNone/>
            </a:pP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</a:t>
            </a:r>
            <a:r>
              <a:rPr lang="ru-RU" sz="2000" b="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 на </a:t>
            </a: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печать</a:t>
            </a:r>
            <a:endParaRPr lang="ru-RU" sz="2000" b="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880692" y="3781425"/>
            <a:ext cx="3554413" cy="490538"/>
          </a:xfrm>
        </p:spPr>
        <p:txBody>
          <a:bodyPr vert="horz" lIns="0" tIns="0" rIns="91426" bIns="45713" rtlCol="0">
            <a:noAutofit/>
          </a:bodyPr>
          <a:lstStyle/>
          <a:p>
            <a:pPr marL="0" indent="0">
              <a:spcBef>
                <a:spcPts val="635"/>
              </a:spcBef>
              <a:buNone/>
            </a:pP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2000" b="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доступности сервиса </a:t>
            </a:r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</a:t>
            </a:r>
            <a:endParaRPr lang="ru-RU" sz="2000" b="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872081" y="4961301"/>
            <a:ext cx="4614863" cy="628650"/>
          </a:xfrm>
        </p:spPr>
        <p:txBody>
          <a:bodyPr vert="horz" lIns="0" tIns="0" rIns="91426" bIns="45713" rtlCol="0">
            <a:noAutofit/>
          </a:bodyPr>
          <a:lstStyle/>
          <a:p>
            <a:pPr marL="0" indent="0">
              <a:spcBef>
                <a:spcPts val="635"/>
              </a:spcBef>
              <a:buNone/>
            </a:pP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</a:t>
            </a:r>
            <a:r>
              <a:rPr lang="ru-RU" sz="2000" b="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парка техники </a:t>
            </a: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marL="0" indent="0">
              <a:spcBef>
                <a:spcPts val="635"/>
              </a:spcBef>
              <a:buNone/>
            </a:pP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унификация оборудования</a:t>
            </a:r>
            <a:endParaRPr lang="ru-RU" sz="2000" b="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880692" y="2726580"/>
            <a:ext cx="3536950" cy="379412"/>
          </a:xfrm>
        </p:spPr>
        <p:txBody>
          <a:bodyPr vert="horz" lIns="0" tIns="0" rIns="91426" bIns="45713" rtlCol="0">
            <a:noAutofit/>
          </a:bodyPr>
          <a:lstStyle/>
          <a:p>
            <a:pPr marL="0" indent="0">
              <a:spcBef>
                <a:spcPts val="635"/>
              </a:spcBef>
              <a:buNone/>
            </a:pP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 </a:t>
            </a:r>
            <a:r>
              <a:rPr lang="ru-RU" sz="2000" b="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 услуг печати 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7272337" y="3916739"/>
            <a:ext cx="4510087" cy="309562"/>
          </a:xfrm>
        </p:spPr>
        <p:txBody>
          <a:bodyPr vert="horz" lIns="0" tIns="0" rIns="91426" bIns="45713" rtlCol="0">
            <a:noAutofit/>
          </a:bodyPr>
          <a:lstStyle/>
          <a:p>
            <a:pPr marL="0" indent="0">
              <a:spcBef>
                <a:spcPts val="635"/>
              </a:spcBef>
              <a:buNone/>
            </a:pP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2000" b="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трудозатрат на поддержку и </a:t>
            </a:r>
            <a:r>
              <a:rPr lang="ru-RU" sz="2000" b="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обслуживание</a:t>
            </a:r>
            <a:endParaRPr lang="ru-RU" sz="2000" b="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87897" y="751604"/>
            <a:ext cx="925949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rgbClr val="3E4C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Цели и задачи проекта оптимизации печати </a:t>
            </a:r>
          </a:p>
        </p:txBody>
      </p:sp>
      <p:sp>
        <p:nvSpPr>
          <p:cNvPr id="24" name="Oval 24"/>
          <p:cNvSpPr/>
          <p:nvPr/>
        </p:nvSpPr>
        <p:spPr>
          <a:xfrm>
            <a:off x="918737" y="3675520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36310" y="2560214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4"/>
          <p:cNvSpPr/>
          <p:nvPr/>
        </p:nvSpPr>
        <p:spPr>
          <a:xfrm>
            <a:off x="936310" y="4797489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4"/>
          <p:cNvSpPr/>
          <p:nvPr/>
        </p:nvSpPr>
        <p:spPr>
          <a:xfrm>
            <a:off x="6122822" y="2560214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4"/>
          <p:cNvSpPr/>
          <p:nvPr/>
        </p:nvSpPr>
        <p:spPr>
          <a:xfrm>
            <a:off x="6090944" y="3708831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4"/>
          <p:cNvSpPr/>
          <p:nvPr/>
        </p:nvSpPr>
        <p:spPr>
          <a:xfrm>
            <a:off x="6122822" y="4797489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965" y="3820351"/>
            <a:ext cx="671544" cy="576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4"/>
          <a:stretch/>
        </p:blipFill>
        <p:spPr>
          <a:xfrm>
            <a:off x="1074530" y="4929148"/>
            <a:ext cx="575979" cy="49658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04" y="2734890"/>
            <a:ext cx="514240" cy="51424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04" y="4928459"/>
            <a:ext cx="504000" cy="504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987" y="3749080"/>
            <a:ext cx="741957" cy="61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8"/>
          <a:stretch/>
        </p:blipFill>
        <p:spPr>
          <a:xfrm>
            <a:off x="1044151" y="2734890"/>
            <a:ext cx="576318" cy="504000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3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A30E029-FDE9-4CBF-9DC8-8156C4A60D71}"/>
              </a:ext>
            </a:extLst>
          </p:cNvPr>
          <p:cNvSpPr/>
          <p:nvPr/>
        </p:nvSpPr>
        <p:spPr>
          <a:xfrm>
            <a:off x="1331318" y="2297819"/>
            <a:ext cx="1341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2015</a:t>
            </a:r>
            <a:endParaRPr lang="ru-RU" sz="2000" b="1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822352" y="741882"/>
            <a:ext cx="969541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anose="020B0604020202020204" pitchFamily="34" charset="0"/>
              </a:rPr>
              <a:t>Хронология проекта оптимизации печати 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36888" y="2127967"/>
            <a:ext cx="6890837" cy="648000"/>
          </a:xfrm>
          <a:prstGeom prst="round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Аудит инфраструктуры печати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A30E029-FDE9-4CBF-9DC8-8156C4A60D71}"/>
              </a:ext>
            </a:extLst>
          </p:cNvPr>
          <p:cNvSpPr/>
          <p:nvPr/>
        </p:nvSpPr>
        <p:spPr>
          <a:xfrm>
            <a:off x="1185640" y="3230232"/>
            <a:ext cx="1899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2016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8A30E029-FDE9-4CBF-9DC8-8156C4A60D71}"/>
              </a:ext>
            </a:extLst>
          </p:cNvPr>
          <p:cNvSpPr/>
          <p:nvPr/>
        </p:nvSpPr>
        <p:spPr>
          <a:xfrm>
            <a:off x="1232830" y="4152868"/>
            <a:ext cx="1787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</a:t>
            </a:r>
            <a:r>
              <a:rPr lang="ru-RU" sz="20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8A30E029-FDE9-4CBF-9DC8-8156C4A60D71}"/>
              </a:ext>
            </a:extLst>
          </p:cNvPr>
          <p:cNvSpPr/>
          <p:nvPr/>
        </p:nvSpPr>
        <p:spPr>
          <a:xfrm>
            <a:off x="1194521" y="5061442"/>
            <a:ext cx="1898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</a:t>
            </a:r>
            <a:r>
              <a:rPr lang="ru-RU" sz="2000" b="1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136888" y="3088959"/>
            <a:ext cx="6890838" cy="648000"/>
          </a:xfrm>
          <a:prstGeom prst="round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 этап. Внедрение на площадке «Невский завод»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36887" y="4028923"/>
            <a:ext cx="6890839" cy="648000"/>
          </a:xfrm>
          <a:prstGeom prst="round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этап. Внедрение на площадке завода 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Электропульт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136887" y="4945354"/>
            <a:ext cx="6890839" cy="648000"/>
          </a:xfrm>
          <a:prstGeom prst="round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Ввод в эксплуатацию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44692" y="745180"/>
            <a:ext cx="969541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проекта оптимизации печати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517FEBF-28FD-499D-9758-DBD41627CDE1}"/>
              </a:ext>
            </a:extLst>
          </p:cNvPr>
          <p:cNvSpPr/>
          <p:nvPr/>
        </p:nvSpPr>
        <p:spPr>
          <a:xfrm>
            <a:off x="1979964" y="2319683"/>
            <a:ext cx="3517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</a:t>
            </a:r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парка на </a:t>
            </a:r>
            <a:r>
              <a:rPr lang="en-US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(</a:t>
            </a:r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</a:t>
            </a:r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152 устройств)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BB8089B-8321-4FE7-9B52-86C48FCCED67}"/>
              </a:ext>
            </a:extLst>
          </p:cNvPr>
          <p:cNvSpPr/>
          <p:nvPr/>
        </p:nvSpPr>
        <p:spPr>
          <a:xfrm>
            <a:off x="1979964" y="3735885"/>
            <a:ext cx="3389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Безопасная печать на любом устройстве </a:t>
            </a:r>
            <a:endParaRPr lang="ru-RU" sz="200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6724F27-D164-4DE1-8733-7BAA5E336BF7}"/>
              </a:ext>
            </a:extLst>
          </p:cNvPr>
          <p:cNvSpPr/>
          <p:nvPr/>
        </p:nvSpPr>
        <p:spPr>
          <a:xfrm>
            <a:off x="2004411" y="5103242"/>
            <a:ext cx="3977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объемов печати и </a:t>
            </a:r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прогнозирование затрат</a:t>
            </a:r>
            <a:endParaRPr lang="ru-RU" sz="200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4D309B2-E078-4C65-8777-0346A8ECBA50}"/>
              </a:ext>
            </a:extLst>
          </p:cNvPr>
          <p:cNvSpPr/>
          <p:nvPr/>
        </p:nvSpPr>
        <p:spPr>
          <a:xfrm>
            <a:off x="7823176" y="2314626"/>
            <a:ext cx="2863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объема печати на 20%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EA226BE-A92D-4A67-8450-511BFB43E6E6}"/>
              </a:ext>
            </a:extLst>
          </p:cNvPr>
          <p:cNvSpPr/>
          <p:nvPr/>
        </p:nvSpPr>
        <p:spPr>
          <a:xfrm>
            <a:off x="7823176" y="3687905"/>
            <a:ext cx="3300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трудозатрат на </a:t>
            </a:r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инцидент на </a:t>
            </a:r>
            <a:r>
              <a:rPr lang="ru-RU" sz="2000" dirty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200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24"/>
          <p:cNvSpPr/>
          <p:nvPr/>
        </p:nvSpPr>
        <p:spPr>
          <a:xfrm>
            <a:off x="1068639" y="2314626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24"/>
          <p:cNvSpPr/>
          <p:nvPr/>
        </p:nvSpPr>
        <p:spPr>
          <a:xfrm>
            <a:off x="1084326" y="3715868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24"/>
          <p:cNvSpPr/>
          <p:nvPr/>
        </p:nvSpPr>
        <p:spPr>
          <a:xfrm>
            <a:off x="1068639" y="5061185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24"/>
          <p:cNvSpPr/>
          <p:nvPr/>
        </p:nvSpPr>
        <p:spPr>
          <a:xfrm>
            <a:off x="6779891" y="2314626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4"/>
          <p:cNvSpPr/>
          <p:nvPr/>
        </p:nvSpPr>
        <p:spPr>
          <a:xfrm>
            <a:off x="6775494" y="3715868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4"/>
          <p:cNvSpPr/>
          <p:nvPr/>
        </p:nvSpPr>
        <p:spPr>
          <a:xfrm>
            <a:off x="6775494" y="5037353"/>
            <a:ext cx="792000" cy="792000"/>
          </a:xfrm>
          <a:prstGeom prst="ellipse">
            <a:avLst/>
          </a:prstGeom>
          <a:solidFill>
            <a:srgbClr val="3386D6"/>
          </a:solidFill>
          <a:ln>
            <a:solidFill>
              <a:srgbClr val="3386D6"/>
            </a:solidFill>
          </a:ln>
          <a:effectLst>
            <a:innerShdw dist="25400" dir="5400000">
              <a:schemeClr val="tx1">
                <a:alpha val="15000"/>
              </a:scheme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4"/>
          <a:stretch/>
        </p:blipFill>
        <p:spPr>
          <a:xfrm>
            <a:off x="1210846" y="2442656"/>
            <a:ext cx="575979" cy="4965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980" y="3849771"/>
            <a:ext cx="671544" cy="576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237" y="5209276"/>
            <a:ext cx="741957" cy="612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5"/>
          <a:stretch/>
        </p:blipFill>
        <p:spPr>
          <a:xfrm>
            <a:off x="6862623" y="2377938"/>
            <a:ext cx="781616" cy="648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4"/>
          <a:stretch/>
        </p:blipFill>
        <p:spPr>
          <a:xfrm>
            <a:off x="6850980" y="5209276"/>
            <a:ext cx="614778" cy="54000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BB8089B-8321-4FE7-9B52-86C48FCCED67}"/>
              </a:ext>
            </a:extLst>
          </p:cNvPr>
          <p:cNvSpPr/>
          <p:nvPr/>
        </p:nvSpPr>
        <p:spPr>
          <a:xfrm>
            <a:off x="7866695" y="5058384"/>
            <a:ext cx="3389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Автопополнение</a:t>
            </a:r>
            <a:r>
              <a:rPr lang="ru-RU" sz="20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склада расходных материалов</a:t>
            </a:r>
            <a:endParaRPr lang="ru-RU" sz="200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257"/>
          <a:stretch/>
        </p:blipFill>
        <p:spPr>
          <a:xfrm>
            <a:off x="1193006" y="3875099"/>
            <a:ext cx="593819" cy="503219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1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44692" y="782344"/>
            <a:ext cx="969541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kern="0" spc="-5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anose="020B0604020202020204" pitchFamily="34" charset="0"/>
              </a:rPr>
              <a:t>Konica Minolta и РЭПХ 2018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EA226BE-A92D-4A67-8450-511BFB43E6E6}"/>
              </a:ext>
            </a:extLst>
          </p:cNvPr>
          <p:cNvSpPr/>
          <p:nvPr/>
        </p:nvSpPr>
        <p:spPr>
          <a:xfrm>
            <a:off x="2985167" y="3738540"/>
            <a:ext cx="5905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проекта</a:t>
            </a:r>
            <a:endParaRPr lang="ru-RU" sz="280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EA226BE-A92D-4A67-8450-511BFB43E6E6}"/>
              </a:ext>
            </a:extLst>
          </p:cNvPr>
          <p:cNvSpPr/>
          <p:nvPr/>
        </p:nvSpPr>
        <p:spPr>
          <a:xfrm>
            <a:off x="2985167" y="4953899"/>
            <a:ext cx="741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процесса обработки внутренних документов </a:t>
            </a:r>
            <a:endParaRPr lang="ru-RU" sz="280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EA226BE-A92D-4A67-8450-511BFB43E6E6}"/>
              </a:ext>
            </a:extLst>
          </p:cNvPr>
          <p:cNvSpPr/>
          <p:nvPr/>
        </p:nvSpPr>
        <p:spPr>
          <a:xfrm>
            <a:off x="2985167" y="2495124"/>
            <a:ext cx="5905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E4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Продуктивное сотрудничество </a:t>
            </a:r>
            <a:endParaRPr lang="ru-RU" sz="2800" dirty="0">
              <a:solidFill>
                <a:srgbClr val="3E4C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3"/>
          <a:stretch/>
        </p:blipFill>
        <p:spPr>
          <a:xfrm>
            <a:off x="1377800" y="2028217"/>
            <a:ext cx="1285830" cy="1117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3"/>
          <a:stretch/>
        </p:blipFill>
        <p:spPr>
          <a:xfrm>
            <a:off x="1311144" y="3382709"/>
            <a:ext cx="1398272" cy="1228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8"/>
          <a:stretch/>
        </p:blipFill>
        <p:spPr>
          <a:xfrm>
            <a:off x="1377800" y="4847519"/>
            <a:ext cx="1309536" cy="114717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2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 rot="16200000">
            <a:off x="4961496" y="-2354963"/>
            <a:ext cx="2962492" cy="11498516"/>
          </a:xfrm>
          <a:custGeom>
            <a:avLst/>
            <a:gdLst>
              <a:gd name="connsiteX0" fmla="*/ 3192906 w 3192906"/>
              <a:gd name="connsiteY0" fmla="*/ 0 h 10867870"/>
              <a:gd name="connsiteX1" fmla="*/ 3192906 w 3192906"/>
              <a:gd name="connsiteY1" fmla="*/ 10867870 h 10867870"/>
              <a:gd name="connsiteX2" fmla="*/ 639034 w 3192906"/>
              <a:gd name="connsiteY2" fmla="*/ 10867870 h 10867870"/>
              <a:gd name="connsiteX3" fmla="*/ 0 w 3192906"/>
              <a:gd name="connsiteY3" fmla="*/ 9424722 h 10867870"/>
              <a:gd name="connsiteX4" fmla="*/ 1 w 3192906"/>
              <a:gd name="connsiteY4" fmla="*/ 0 h 10867870"/>
              <a:gd name="connsiteX5" fmla="*/ 3192906 w 3192906"/>
              <a:gd name="connsiteY5" fmla="*/ 0 h 1086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2906" h="10867870">
                <a:moveTo>
                  <a:pt x="3192906" y="0"/>
                </a:moveTo>
                <a:lnTo>
                  <a:pt x="3192906" y="10867870"/>
                </a:lnTo>
                <a:lnTo>
                  <a:pt x="639034" y="10867870"/>
                </a:lnTo>
                <a:lnTo>
                  <a:pt x="0" y="9424722"/>
                </a:lnTo>
                <a:lnTo>
                  <a:pt x="1" y="0"/>
                </a:lnTo>
                <a:lnTo>
                  <a:pt x="3192906" y="0"/>
                </a:lnTo>
                <a:close/>
              </a:path>
            </a:pathLst>
          </a:cu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93483" y="3717331"/>
            <a:ext cx="2171700" cy="7461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35"/>
              </a:spcBef>
              <a:buNone/>
            </a:pPr>
            <a:r>
              <a:rPr lang="ru-RU" sz="1800" kern="0" dirty="0" smtClean="0">
                <a:solidFill>
                  <a:schemeClr val="bg1"/>
                </a:solidFill>
              </a:rPr>
              <a:t>Работа в СЭД</a:t>
            </a:r>
            <a:endParaRPr lang="ru-RU" sz="1800" kern="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7874497" y="3717331"/>
            <a:ext cx="2911475" cy="989013"/>
          </a:xfrm>
        </p:spPr>
        <p:txBody>
          <a:bodyPr>
            <a:noAutofit/>
          </a:bodyPr>
          <a:lstStyle/>
          <a:p>
            <a:pPr marL="271408" lvl="1" indent="0" algn="ctr">
              <a:spcBef>
                <a:spcPts val="635"/>
              </a:spcBef>
              <a:buNone/>
            </a:pPr>
            <a:r>
              <a:rPr lang="ru-RU" sz="1800" kern="0" dirty="0" smtClean="0">
                <a:solidFill>
                  <a:schemeClr val="bg1"/>
                </a:solidFill>
                <a:latin typeface="+mn-lt"/>
              </a:rPr>
              <a:t>Большие временные затраты на обработку документов </a:t>
            </a:r>
            <a:endParaRPr lang="ru-RU" sz="18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025613" y="3659511"/>
            <a:ext cx="1947862" cy="9636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635"/>
              </a:spcBef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Ручная обработка документов</a:t>
            </a:r>
            <a:endParaRPr lang="ru-RU" sz="1800" kern="0" dirty="0">
              <a:solidFill>
                <a:schemeClr val="bg1"/>
              </a:solidFill>
            </a:endParaRP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3079748" y="3637956"/>
            <a:ext cx="2363788" cy="10683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35"/>
              </a:spcBef>
              <a:buNone/>
            </a:pPr>
            <a:r>
              <a:rPr lang="ru-RU" sz="1800" kern="0" dirty="0" smtClean="0">
                <a:solidFill>
                  <a:schemeClr val="bg1"/>
                </a:solidFill>
              </a:rPr>
              <a:t>Множество видов документов: приказы, </a:t>
            </a:r>
            <a:r>
              <a:rPr lang="ru-RU" sz="1800" dirty="0" smtClean="0">
                <a:solidFill>
                  <a:schemeClr val="bg1"/>
                </a:solidFill>
              </a:rPr>
              <a:t>договоры, спецификации и т.д.</a:t>
            </a:r>
            <a:endParaRPr lang="ru-RU" sz="1800" kern="0" dirty="0">
              <a:solidFill>
                <a:schemeClr val="bg1"/>
              </a:solidFill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693483" y="727656"/>
            <a:ext cx="854581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Предпосылки проекта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6"/>
          <a:stretch/>
        </p:blipFill>
        <p:spPr>
          <a:xfrm>
            <a:off x="8782342" y="2576802"/>
            <a:ext cx="1095787" cy="950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5"/>
          <a:stretch/>
        </p:blipFill>
        <p:spPr>
          <a:xfrm>
            <a:off x="6507111" y="2651511"/>
            <a:ext cx="984866" cy="8452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5"/>
          <a:stretch/>
        </p:blipFill>
        <p:spPr>
          <a:xfrm>
            <a:off x="3601511" y="2506421"/>
            <a:ext cx="1316574" cy="10915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0"/>
          <a:stretch/>
        </p:blipFill>
        <p:spPr>
          <a:xfrm>
            <a:off x="1192535" y="2651511"/>
            <a:ext cx="1173596" cy="100800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5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64EF6A11-D848-4598-8F16-C5648CB6399A}"/>
              </a:ext>
            </a:extLst>
          </p:cNvPr>
          <p:cNvSpPr txBox="1">
            <a:spLocks/>
          </p:cNvSpPr>
          <p:nvPr/>
        </p:nvSpPr>
        <p:spPr>
          <a:xfrm>
            <a:off x="744692" y="352265"/>
            <a:ext cx="9420364" cy="9961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Приказ о направлении в командировку</a:t>
            </a:r>
          </a:p>
          <a:p>
            <a:pPr marL="0" indent="0">
              <a:buNone/>
            </a:pPr>
            <a:r>
              <a:rPr lang="ru-RU" kern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 проекта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281" y="2859768"/>
            <a:ext cx="931819" cy="1350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3116" y="2819384"/>
            <a:ext cx="931819" cy="135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087" y="4205628"/>
            <a:ext cx="1476000" cy="57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b="1" dirty="0" smtClean="0"/>
              <a:t>ПЕЧАТЬ / ПОДПИСАНИЕ 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9856" y="4225978"/>
            <a:ext cx="1476000" cy="57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1200" b="1"/>
            </a:lvl1pPr>
          </a:lstStyle>
          <a:p>
            <a:r>
              <a:rPr lang="ru-RU" dirty="0"/>
              <a:t>СКАНИРОВАНИЕ</a:t>
            </a:r>
          </a:p>
          <a:p>
            <a:r>
              <a:rPr lang="ru-RU" dirty="0"/>
              <a:t>В </a:t>
            </a:r>
            <a:r>
              <a:rPr lang="en-US" dirty="0"/>
              <a:t>EMAIL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483407" y="4205628"/>
            <a:ext cx="1476000" cy="57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b="1" dirty="0" smtClean="0"/>
              <a:t>ЗАГРУЗКА В СЭД ВРУЧНУЮ</a:t>
            </a:r>
            <a:endParaRPr lang="ru-RU" sz="1200" b="1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1941448" y="4783712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2" name="Стрелка вправо 11"/>
          <p:cNvSpPr/>
          <p:nvPr/>
        </p:nvSpPr>
        <p:spPr>
          <a:xfrm>
            <a:off x="3963259" y="4755258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3" name="Стрелка вправо 12"/>
          <p:cNvSpPr/>
          <p:nvPr/>
        </p:nvSpPr>
        <p:spPr>
          <a:xfrm>
            <a:off x="5962103" y="4783712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517FEBF-28FD-499D-9758-DBD41627CDE1}"/>
              </a:ext>
            </a:extLst>
          </p:cNvPr>
          <p:cNvSpPr/>
          <p:nvPr/>
        </p:nvSpPr>
        <p:spPr>
          <a:xfrm>
            <a:off x="10251077" y="2043774"/>
            <a:ext cx="1634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A32893"/>
                </a:solidFill>
                <a:cs typeface="Arial" panose="020B0604020202020204" pitchFamily="34" charset="0"/>
              </a:rPr>
              <a:t>10</a:t>
            </a:r>
            <a:r>
              <a:rPr lang="ru-RU" sz="2400" b="1" dirty="0" smtClean="0">
                <a:solidFill>
                  <a:srgbClr val="A32893"/>
                </a:solidFill>
                <a:cs typeface="Arial" panose="020B0604020202020204" pitchFamily="34" charset="0"/>
              </a:rPr>
              <a:t> минут</a:t>
            </a:r>
            <a:endParaRPr lang="ru-RU" sz="2400" dirty="0"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292451" y="5078921"/>
            <a:ext cx="1693477" cy="1182179"/>
            <a:chOff x="8071914" y="3566766"/>
            <a:chExt cx="2097241" cy="147012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8071914" y="4615871"/>
              <a:ext cx="2097241" cy="421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63CF"/>
                  </a:solidFill>
                  <a:ea typeface="Arial" charset="0"/>
                  <a:cs typeface="Arial" charset="0"/>
                </a:rPr>
                <a:t>Scan_xxx_xxx.pdf</a:t>
              </a:r>
              <a:endParaRPr lang="ru-RU" sz="1600" b="1" dirty="0">
                <a:solidFill>
                  <a:srgbClr val="0063CF"/>
                </a:solidFill>
                <a:ea typeface="Arial" charset="0"/>
                <a:cs typeface="Arial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8573197" y="3566766"/>
              <a:ext cx="1254691" cy="1075317"/>
              <a:chOff x="5316948" y="2655418"/>
              <a:chExt cx="1254691" cy="1075317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316948" y="2655418"/>
                <a:ext cx="1254691" cy="1075317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04" b="31078"/>
              <a:stretch/>
            </p:blipFill>
            <p:spPr>
              <a:xfrm>
                <a:off x="5773904" y="3278781"/>
                <a:ext cx="564594" cy="263198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8659" y="2948844"/>
            <a:ext cx="1378766" cy="1185739"/>
          </a:xfrm>
          <a:prstGeom prst="rect">
            <a:avLst/>
          </a:prstGeom>
        </p:spPr>
      </p:pic>
      <p:sp>
        <p:nvSpPr>
          <p:cNvPr id="22" name="Стрелка вправо 21"/>
          <p:cNvSpPr/>
          <p:nvPr/>
        </p:nvSpPr>
        <p:spPr>
          <a:xfrm>
            <a:off x="8077844" y="4761429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23" name="TextBox 22"/>
          <p:cNvSpPr txBox="1"/>
          <p:nvPr/>
        </p:nvSpPr>
        <p:spPr>
          <a:xfrm>
            <a:off x="6542041" y="4225978"/>
            <a:ext cx="1476000" cy="57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СОХРАНЕНИЕ ИЗ </a:t>
            </a:r>
            <a:r>
              <a:rPr lang="en-US" sz="1200" b="1" dirty="0"/>
              <a:t> </a:t>
            </a:r>
            <a:r>
              <a:rPr lang="en-US" sz="1200" b="1" dirty="0" smtClean="0"/>
              <a:t>EMAIL </a:t>
            </a:r>
            <a:r>
              <a:rPr lang="ru-RU" sz="1200" b="1" dirty="0"/>
              <a:t> </a:t>
            </a:r>
            <a:r>
              <a:rPr lang="ru-RU" sz="1200" b="1" dirty="0" smtClean="0"/>
              <a:t>ВРУЧНУЮ</a:t>
            </a:r>
            <a:endParaRPr lang="ru-RU" sz="1200" b="1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8449401" y="5048206"/>
            <a:ext cx="1674433" cy="1239988"/>
            <a:chOff x="8114427" y="3616380"/>
            <a:chExt cx="2073660" cy="154200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8114427" y="4737373"/>
              <a:ext cx="2073660" cy="421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063CF"/>
                  </a:solidFill>
                  <a:ea typeface="Arial" charset="0"/>
                  <a:cs typeface="Arial" charset="0"/>
                </a:rPr>
                <a:t>Приказ_№</a:t>
              </a:r>
              <a:r>
                <a:rPr lang="ru-RU" sz="1600" b="1" dirty="0" err="1">
                  <a:solidFill>
                    <a:srgbClr val="0063CF"/>
                  </a:solidFill>
                  <a:ea typeface="Arial" charset="0"/>
                  <a:cs typeface="Arial" charset="0"/>
                </a:rPr>
                <a:t>хх</a:t>
              </a:r>
              <a:r>
                <a:rPr lang="en-US" sz="1600" b="1" dirty="0">
                  <a:solidFill>
                    <a:srgbClr val="0063CF"/>
                  </a:solidFill>
                  <a:ea typeface="Arial" charset="0"/>
                  <a:cs typeface="Arial" charset="0"/>
                </a:rPr>
                <a:t>.pdf</a:t>
              </a:r>
              <a:endParaRPr lang="ru-RU" sz="1600" b="1" dirty="0">
                <a:solidFill>
                  <a:srgbClr val="0063CF"/>
                </a:solidFill>
                <a:ea typeface="Arial" charset="0"/>
                <a:cs typeface="Arial" charset="0"/>
              </a:endParaRP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8553298" y="3616380"/>
              <a:ext cx="1307988" cy="1120994"/>
              <a:chOff x="5297049" y="2705032"/>
              <a:chExt cx="1307988" cy="1120994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97049" y="2705032"/>
                <a:ext cx="1307988" cy="1120994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04" b="31078"/>
              <a:stretch/>
            </p:blipFill>
            <p:spPr>
              <a:xfrm>
                <a:off x="5773904" y="3373540"/>
                <a:ext cx="564594" cy="263199"/>
              </a:xfrm>
              <a:prstGeom prst="rect">
                <a:avLst/>
              </a:prstGeom>
            </p:spPr>
          </p:pic>
        </p:grp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047" y="3039362"/>
            <a:ext cx="1312219" cy="10987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2045" y="4190257"/>
            <a:ext cx="1476000" cy="57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b="1" dirty="0"/>
              <a:t>СОЗДАНИЕ </a:t>
            </a:r>
            <a:r>
              <a:rPr lang="ru-RU" sz="1200" b="1" dirty="0" smtClean="0"/>
              <a:t>ДОКУМЕНТА В СЭД</a:t>
            </a:r>
            <a:endParaRPr lang="ru-RU" sz="1200" b="1" dirty="0"/>
          </a:p>
        </p:txBody>
      </p:sp>
      <p:sp>
        <p:nvSpPr>
          <p:cNvPr id="31" name="Стрелка вправо 30"/>
          <p:cNvSpPr/>
          <p:nvPr/>
        </p:nvSpPr>
        <p:spPr>
          <a:xfrm>
            <a:off x="10032089" y="4821812"/>
            <a:ext cx="540000" cy="473704"/>
          </a:xfrm>
          <a:prstGeom prst="rightArrow">
            <a:avLst/>
          </a:prstGeom>
          <a:solidFill>
            <a:srgbClr val="007EC5"/>
          </a:solidFill>
          <a:ln>
            <a:solidFill>
              <a:srgbClr val="007EC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964" y="3037672"/>
            <a:ext cx="993735" cy="8692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4539" y="3154779"/>
            <a:ext cx="993735" cy="86928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520668" y="4207712"/>
            <a:ext cx="1476000" cy="576000"/>
          </a:xfrm>
          <a:prstGeom prst="rect">
            <a:avLst/>
          </a:prstGeom>
          <a:solidFill>
            <a:srgbClr val="3386D6"/>
          </a:solidFill>
          <a:ln>
            <a:solidFill>
              <a:srgbClr val="3386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b="1" dirty="0" smtClean="0"/>
              <a:t>ПЕРЕИМЕНОВАНИЕ ВРУЧНУЮ</a:t>
            </a:r>
            <a:endParaRPr lang="ru-RU" sz="1200" b="1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2622" y="3019890"/>
            <a:ext cx="1378766" cy="1185739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2506962" y="5149944"/>
            <a:ext cx="1080300" cy="870137"/>
            <a:chOff x="5263653" y="2609742"/>
            <a:chExt cx="1307988" cy="1120994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3653" y="2609742"/>
              <a:ext cx="1307988" cy="1120994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04" b="31078"/>
            <a:stretch/>
          </p:blipFill>
          <p:spPr>
            <a:xfrm>
              <a:off x="5773904" y="3278781"/>
              <a:ext cx="564594" cy="263198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4370059" y="5083962"/>
            <a:ext cx="1693477" cy="1182179"/>
            <a:chOff x="8240934" y="3566766"/>
            <a:chExt cx="2097241" cy="14701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8240934" y="4615871"/>
              <a:ext cx="2097241" cy="421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63CF"/>
                  </a:solidFill>
                  <a:ea typeface="Arial" charset="0"/>
                  <a:cs typeface="Arial" charset="0"/>
                </a:rPr>
                <a:t>Scan_xxx_xxx.pdf</a:t>
              </a:r>
              <a:endParaRPr lang="ru-RU" sz="1600" b="1" dirty="0">
                <a:solidFill>
                  <a:srgbClr val="0063CF"/>
                </a:solidFill>
                <a:ea typeface="Arial" charset="0"/>
                <a:cs typeface="Arial" charset="0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657707" y="3566766"/>
              <a:ext cx="1254691" cy="1075317"/>
              <a:chOff x="5401458" y="2655418"/>
              <a:chExt cx="1254691" cy="1075317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01458" y="2655418"/>
                <a:ext cx="1254691" cy="1075317"/>
              </a:xfrm>
              <a:prstGeom prst="rect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04" b="31078"/>
              <a:stretch/>
            </p:blipFill>
            <p:spPr>
              <a:xfrm>
                <a:off x="5773904" y="3278781"/>
                <a:ext cx="564594" cy="263198"/>
              </a:xfrm>
              <a:prstGeom prst="rect">
                <a:avLst/>
              </a:prstGeom>
            </p:spPr>
          </p:pic>
        </p:grpSp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3"/>
          <a:stretch/>
        </p:blipFill>
        <p:spPr>
          <a:xfrm>
            <a:off x="9416776" y="1961108"/>
            <a:ext cx="824015" cy="720000"/>
          </a:xfrm>
          <a:prstGeom prst="rect">
            <a:avLst/>
          </a:prstGeom>
        </p:spPr>
      </p:pic>
      <p:cxnSp>
        <p:nvCxnSpPr>
          <p:cNvPr id="44" name="Прямая соединительная линия 43"/>
          <p:cNvCxnSpPr/>
          <p:nvPr/>
        </p:nvCxnSpPr>
        <p:spPr>
          <a:xfrm flipV="1">
            <a:off x="744692" y="1504474"/>
            <a:ext cx="9850737" cy="41679"/>
          </a:xfrm>
          <a:prstGeom prst="line">
            <a:avLst/>
          </a:prstGeom>
          <a:ln w="38100">
            <a:solidFill>
              <a:srgbClr val="A32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1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7">
      <a:majorFont>
        <a:latin typeface="Arial"/>
        <a:ea typeface=""/>
        <a:cs typeface=""/>
      </a:majorFont>
      <a:minorFont>
        <a:latin typeface="Arai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7">
      <a:majorFont>
        <a:latin typeface="Arial"/>
        <a:ea typeface=""/>
        <a:cs typeface=""/>
      </a:majorFont>
      <a:minorFont>
        <a:latin typeface="Arai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8859</TotalTime>
  <Words>405</Words>
  <Application>Microsoft Office PowerPoint</Application>
  <PresentationFormat>Широкоэкранный</PresentationFormat>
  <Paragraphs>100</Paragraphs>
  <Slides>14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Arail</vt:lpstr>
      <vt:lpstr>Arial</vt:lpstr>
      <vt:lpstr>Arial Regular</vt:lpstr>
      <vt:lpstr>Calibri</vt:lpstr>
      <vt:lpstr>HelveticaNeueLT W1G 47 LtCn</vt:lpstr>
      <vt:lpstr>Symbol</vt:lpstr>
      <vt:lpstr>Тема Office</vt:lpstr>
      <vt:lpstr>1_Тема Office</vt:lpstr>
      <vt:lpstr>Презентация PowerPoint</vt:lpstr>
      <vt:lpstr>Konica Minolta и РЭПХ. Проект оптимизации печати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help you get on your way.</dc:title>
  <dc:creator>Alina</dc:creator>
  <cp:lastModifiedBy>Stolyarova, Marina</cp:lastModifiedBy>
  <cp:revision>745</cp:revision>
  <cp:lastPrinted>2018-02-27T14:46:16Z</cp:lastPrinted>
  <dcterms:created xsi:type="dcterms:W3CDTF">2017-12-20T09:56:47Z</dcterms:created>
  <dcterms:modified xsi:type="dcterms:W3CDTF">2018-10-28T14:37:12Z</dcterms:modified>
</cp:coreProperties>
</file>